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0"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25" r:id="rId18"/>
    <p:sldId id="324"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307" r:id="rId42"/>
    <p:sldId id="308" r:id="rId43"/>
    <p:sldId id="340" r:id="rId44"/>
    <p:sldId id="350" r:id="rId45"/>
    <p:sldId id="360" r:id="rId46"/>
    <p:sldId id="351" r:id="rId47"/>
    <p:sldId id="359" r:id="rId48"/>
    <p:sldId id="352" r:id="rId49"/>
    <p:sldId id="353" r:id="rId50"/>
    <p:sldId id="361" r:id="rId51"/>
    <p:sldId id="354" r:id="rId52"/>
    <p:sldId id="363" r:id="rId53"/>
    <p:sldId id="355" r:id="rId54"/>
    <p:sldId id="362" r:id="rId55"/>
    <p:sldId id="356" r:id="rId56"/>
    <p:sldId id="357" r:id="rId57"/>
    <p:sldId id="347" r:id="rId58"/>
    <p:sldId id="344" r:id="rId59"/>
    <p:sldId id="348" r:id="rId60"/>
    <p:sldId id="349" r:id="rId61"/>
  </p:sldIdLst>
  <p:sldSz cx="17340263" cy="975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105E72-9491-FE42-8786-A967E59A24ED}" v="39" dt="2022-10-04T08:14:38.396"/>
  </p1510:revLst>
</p1510:revInfo>
</file>

<file path=ppt/tableStyles.xml><?xml version="1.0" encoding="utf-8"?>
<a:tblStyleLst xmlns:a="http://schemas.openxmlformats.org/drawingml/2006/main" def="{5940675A-B579-460E-94D1-54222C63F5DA}">
  <a:tblStyle styleId="{4C3C2611-4C71-4FC5-86AE-919BDF0F9419}" styleName="">
    <a:tblBg/>
    <a:wholeTbl>
      <a:tcTxStyle b="on" i="on">
        <a:font>
          <a:latin typeface="Gill Sans Light"/>
          <a:ea typeface="Gill Sans Light"/>
          <a:cs typeface="Gill Sans Light"/>
        </a:font>
        <a:srgbClr val="924705"/>
      </a:tcTxStyle>
      <a:tcStyle>
        <a:tcBdr>
          <a:left>
            <a:ln w="12700" cap="flat">
              <a:solidFill>
                <a:srgbClr val="8D9092"/>
              </a:solidFill>
              <a:prstDash val="solid"/>
              <a:round/>
            </a:ln>
          </a:left>
          <a:right>
            <a:ln w="12700" cap="flat">
              <a:solidFill>
                <a:srgbClr val="8D9092"/>
              </a:solidFill>
              <a:prstDash val="solid"/>
              <a:round/>
            </a:ln>
          </a:right>
          <a:top>
            <a:ln w="12700" cap="flat">
              <a:solidFill>
                <a:srgbClr val="8D9092"/>
              </a:solidFill>
              <a:prstDash val="solid"/>
              <a:round/>
            </a:ln>
          </a:top>
          <a:bottom>
            <a:ln w="12700" cap="flat">
              <a:solidFill>
                <a:srgbClr val="8D9092"/>
              </a:solidFill>
              <a:prstDash val="solid"/>
              <a:round/>
            </a:ln>
          </a:bottom>
          <a:insideH>
            <a:ln w="12700" cap="flat">
              <a:solidFill>
                <a:srgbClr val="8D9092"/>
              </a:solidFill>
              <a:prstDash val="solid"/>
              <a:round/>
            </a:ln>
          </a:insideH>
          <a:insideV>
            <a:ln w="12700" cap="flat">
              <a:solidFill>
                <a:srgbClr val="8D9092"/>
              </a:solidFill>
              <a:prstDash val="solid"/>
              <a:round/>
            </a:ln>
          </a:insideV>
        </a:tcBdr>
        <a:fill>
          <a:solidFill>
            <a:srgbClr val="D2DDE0"/>
          </a:solidFill>
        </a:fill>
      </a:tcStyle>
    </a:wholeTbl>
    <a:band2H>
      <a:tcTxStyle/>
      <a:tcStyle>
        <a:tcBdr/>
        <a:fill>
          <a:solidFill>
            <a:srgbClr val="EAEFF0"/>
          </a:solidFill>
        </a:fill>
      </a:tcStyle>
    </a:band2H>
    <a:firstCol>
      <a:tcTxStyle b="on" i="on">
        <a:font>
          <a:latin typeface="Gill Sans Light"/>
          <a:ea typeface="Gill Sans Light"/>
          <a:cs typeface="Gill Sans Light"/>
        </a:font>
        <a:srgbClr val="8D9092"/>
      </a:tcTxStyle>
      <a:tcStyle>
        <a:tcBdr>
          <a:left>
            <a:ln w="12700" cap="flat">
              <a:solidFill>
                <a:srgbClr val="8D9092"/>
              </a:solidFill>
              <a:prstDash val="solid"/>
              <a:round/>
            </a:ln>
          </a:left>
          <a:right>
            <a:ln w="12700" cap="flat">
              <a:solidFill>
                <a:srgbClr val="8D9092"/>
              </a:solidFill>
              <a:prstDash val="solid"/>
              <a:round/>
            </a:ln>
          </a:right>
          <a:top>
            <a:ln w="12700" cap="flat">
              <a:solidFill>
                <a:srgbClr val="8D9092"/>
              </a:solidFill>
              <a:prstDash val="solid"/>
              <a:round/>
            </a:ln>
          </a:top>
          <a:bottom>
            <a:ln w="12700" cap="flat">
              <a:solidFill>
                <a:srgbClr val="8D9092"/>
              </a:solidFill>
              <a:prstDash val="solid"/>
              <a:round/>
            </a:ln>
          </a:bottom>
          <a:insideH>
            <a:ln w="12700" cap="flat">
              <a:solidFill>
                <a:srgbClr val="8D9092"/>
              </a:solidFill>
              <a:prstDash val="solid"/>
              <a:round/>
            </a:ln>
          </a:insideH>
          <a:insideV>
            <a:ln w="12700" cap="flat">
              <a:solidFill>
                <a:srgbClr val="8D9092"/>
              </a:solidFill>
              <a:prstDash val="solid"/>
              <a:round/>
            </a:ln>
          </a:insideV>
        </a:tcBdr>
        <a:fill>
          <a:solidFill>
            <a:schemeClr val="accent1"/>
          </a:solidFill>
        </a:fill>
      </a:tcStyle>
    </a:firstCol>
    <a:lastRow>
      <a:tcTxStyle b="on" i="on">
        <a:font>
          <a:latin typeface="Gill Sans Light"/>
          <a:ea typeface="Gill Sans Light"/>
          <a:cs typeface="Gill Sans Light"/>
        </a:font>
        <a:srgbClr val="8D9092"/>
      </a:tcTxStyle>
      <a:tcStyle>
        <a:tcBdr>
          <a:left>
            <a:ln w="12700" cap="flat">
              <a:solidFill>
                <a:srgbClr val="8D9092"/>
              </a:solidFill>
              <a:prstDash val="solid"/>
              <a:round/>
            </a:ln>
          </a:left>
          <a:right>
            <a:ln w="12700" cap="flat">
              <a:solidFill>
                <a:srgbClr val="8D9092"/>
              </a:solidFill>
              <a:prstDash val="solid"/>
              <a:round/>
            </a:ln>
          </a:right>
          <a:top>
            <a:ln w="38100" cap="flat">
              <a:solidFill>
                <a:srgbClr val="8D9092"/>
              </a:solidFill>
              <a:prstDash val="solid"/>
              <a:round/>
            </a:ln>
          </a:top>
          <a:bottom>
            <a:ln w="12700" cap="flat">
              <a:solidFill>
                <a:srgbClr val="8D9092"/>
              </a:solidFill>
              <a:prstDash val="solid"/>
              <a:round/>
            </a:ln>
          </a:bottom>
          <a:insideH>
            <a:ln w="12700" cap="flat">
              <a:solidFill>
                <a:srgbClr val="8D9092"/>
              </a:solidFill>
              <a:prstDash val="solid"/>
              <a:round/>
            </a:ln>
          </a:insideH>
          <a:insideV>
            <a:ln w="12700" cap="flat">
              <a:solidFill>
                <a:srgbClr val="8D9092"/>
              </a:solidFill>
              <a:prstDash val="solid"/>
              <a:round/>
            </a:ln>
          </a:insideV>
        </a:tcBdr>
        <a:fill>
          <a:solidFill>
            <a:schemeClr val="accent1"/>
          </a:solidFill>
        </a:fill>
      </a:tcStyle>
    </a:lastRow>
    <a:firstRow>
      <a:tcTxStyle b="on" i="on">
        <a:font>
          <a:latin typeface="Gill Sans Light"/>
          <a:ea typeface="Gill Sans Light"/>
          <a:cs typeface="Gill Sans Light"/>
        </a:font>
        <a:srgbClr val="8D9092"/>
      </a:tcTxStyle>
      <a:tcStyle>
        <a:tcBdr>
          <a:left>
            <a:ln w="12700" cap="flat">
              <a:solidFill>
                <a:srgbClr val="8D9092"/>
              </a:solidFill>
              <a:prstDash val="solid"/>
              <a:round/>
            </a:ln>
          </a:left>
          <a:right>
            <a:ln w="12700" cap="flat">
              <a:solidFill>
                <a:srgbClr val="8D9092"/>
              </a:solidFill>
              <a:prstDash val="solid"/>
              <a:round/>
            </a:ln>
          </a:right>
          <a:top>
            <a:ln w="12700" cap="flat">
              <a:solidFill>
                <a:srgbClr val="8D9092"/>
              </a:solidFill>
              <a:prstDash val="solid"/>
              <a:round/>
            </a:ln>
          </a:top>
          <a:bottom>
            <a:ln w="38100" cap="flat">
              <a:solidFill>
                <a:srgbClr val="8D9092"/>
              </a:solidFill>
              <a:prstDash val="solid"/>
              <a:round/>
            </a:ln>
          </a:bottom>
          <a:insideH>
            <a:ln w="12700" cap="flat">
              <a:solidFill>
                <a:srgbClr val="8D9092"/>
              </a:solidFill>
              <a:prstDash val="solid"/>
              <a:round/>
            </a:ln>
          </a:insideH>
          <a:insideV>
            <a:ln w="12700" cap="flat">
              <a:solidFill>
                <a:srgbClr val="8D9092"/>
              </a:solidFill>
              <a:prstDash val="solid"/>
              <a:round/>
            </a:ln>
          </a:insideV>
        </a:tcBdr>
        <a:fill>
          <a:solidFill>
            <a:schemeClr val="accent1"/>
          </a:solidFill>
        </a:fill>
      </a:tcStyle>
    </a:firstRow>
  </a:tblStyle>
  <a:tblStyle styleId="{C7B018BB-80A7-4F77-B60F-C8B233D01FF8}" styleName="">
    <a:tblBg/>
    <a:wholeTbl>
      <a:tcTxStyle b="on" i="on">
        <a:font>
          <a:latin typeface="Gill Sans Light"/>
          <a:ea typeface="Gill Sans Light"/>
          <a:cs typeface="Gill Sans Light"/>
        </a:font>
        <a:srgbClr val="924705"/>
      </a:tcTxStyle>
      <a:tcStyle>
        <a:tcBdr>
          <a:left>
            <a:ln w="12700" cap="flat">
              <a:solidFill>
                <a:srgbClr val="8D9092"/>
              </a:solidFill>
              <a:prstDash val="solid"/>
              <a:round/>
            </a:ln>
          </a:left>
          <a:right>
            <a:ln w="12700" cap="flat">
              <a:solidFill>
                <a:srgbClr val="8D9092"/>
              </a:solidFill>
              <a:prstDash val="solid"/>
              <a:round/>
            </a:ln>
          </a:right>
          <a:top>
            <a:ln w="12700" cap="flat">
              <a:solidFill>
                <a:srgbClr val="8D9092"/>
              </a:solidFill>
              <a:prstDash val="solid"/>
              <a:round/>
            </a:ln>
          </a:top>
          <a:bottom>
            <a:ln w="12700" cap="flat">
              <a:solidFill>
                <a:srgbClr val="8D9092"/>
              </a:solidFill>
              <a:prstDash val="solid"/>
              <a:round/>
            </a:ln>
          </a:bottom>
          <a:insideH>
            <a:ln w="12700" cap="flat">
              <a:solidFill>
                <a:srgbClr val="8D9092"/>
              </a:solidFill>
              <a:prstDash val="solid"/>
              <a:round/>
            </a:ln>
          </a:insideH>
          <a:insideV>
            <a:ln w="12700" cap="flat">
              <a:solidFill>
                <a:srgbClr val="8D9092"/>
              </a:solidFill>
              <a:prstDash val="solid"/>
              <a:round/>
            </a:ln>
          </a:insideV>
        </a:tcBdr>
        <a:fill>
          <a:solidFill>
            <a:srgbClr val="EAEAEB"/>
          </a:solidFill>
        </a:fill>
      </a:tcStyle>
    </a:wholeTbl>
    <a:band2H>
      <a:tcTxStyle/>
      <a:tcStyle>
        <a:tcBdr/>
        <a:fill>
          <a:solidFill>
            <a:srgbClr val="F5F5F5"/>
          </a:solidFill>
        </a:fill>
      </a:tcStyle>
    </a:band2H>
    <a:firstCol>
      <a:tcTxStyle b="on" i="on">
        <a:font>
          <a:latin typeface="Gill Sans Light"/>
          <a:ea typeface="Gill Sans Light"/>
          <a:cs typeface="Gill Sans Light"/>
        </a:font>
        <a:srgbClr val="8D9092"/>
      </a:tcTxStyle>
      <a:tcStyle>
        <a:tcBdr>
          <a:left>
            <a:ln w="12700" cap="flat">
              <a:solidFill>
                <a:srgbClr val="8D9092"/>
              </a:solidFill>
              <a:prstDash val="solid"/>
              <a:round/>
            </a:ln>
          </a:left>
          <a:right>
            <a:ln w="12700" cap="flat">
              <a:solidFill>
                <a:srgbClr val="8D9092"/>
              </a:solidFill>
              <a:prstDash val="solid"/>
              <a:round/>
            </a:ln>
          </a:right>
          <a:top>
            <a:ln w="12700" cap="flat">
              <a:solidFill>
                <a:srgbClr val="8D9092"/>
              </a:solidFill>
              <a:prstDash val="solid"/>
              <a:round/>
            </a:ln>
          </a:top>
          <a:bottom>
            <a:ln w="12700" cap="flat">
              <a:solidFill>
                <a:srgbClr val="8D9092"/>
              </a:solidFill>
              <a:prstDash val="solid"/>
              <a:round/>
            </a:ln>
          </a:bottom>
          <a:insideH>
            <a:ln w="12700" cap="flat">
              <a:solidFill>
                <a:srgbClr val="8D9092"/>
              </a:solidFill>
              <a:prstDash val="solid"/>
              <a:round/>
            </a:ln>
          </a:insideH>
          <a:insideV>
            <a:ln w="12700" cap="flat">
              <a:solidFill>
                <a:srgbClr val="8D9092"/>
              </a:solidFill>
              <a:prstDash val="solid"/>
              <a:round/>
            </a:ln>
          </a:insideV>
        </a:tcBdr>
        <a:fill>
          <a:solidFill>
            <a:schemeClr val="accent3"/>
          </a:solidFill>
        </a:fill>
      </a:tcStyle>
    </a:firstCol>
    <a:lastRow>
      <a:tcTxStyle b="on" i="on">
        <a:font>
          <a:latin typeface="Gill Sans Light"/>
          <a:ea typeface="Gill Sans Light"/>
          <a:cs typeface="Gill Sans Light"/>
        </a:font>
        <a:srgbClr val="8D9092"/>
      </a:tcTxStyle>
      <a:tcStyle>
        <a:tcBdr>
          <a:left>
            <a:ln w="12700" cap="flat">
              <a:solidFill>
                <a:srgbClr val="8D9092"/>
              </a:solidFill>
              <a:prstDash val="solid"/>
              <a:round/>
            </a:ln>
          </a:left>
          <a:right>
            <a:ln w="12700" cap="flat">
              <a:solidFill>
                <a:srgbClr val="8D9092"/>
              </a:solidFill>
              <a:prstDash val="solid"/>
              <a:round/>
            </a:ln>
          </a:right>
          <a:top>
            <a:ln w="38100" cap="flat">
              <a:solidFill>
                <a:srgbClr val="8D9092"/>
              </a:solidFill>
              <a:prstDash val="solid"/>
              <a:round/>
            </a:ln>
          </a:top>
          <a:bottom>
            <a:ln w="12700" cap="flat">
              <a:solidFill>
                <a:srgbClr val="8D9092"/>
              </a:solidFill>
              <a:prstDash val="solid"/>
              <a:round/>
            </a:ln>
          </a:bottom>
          <a:insideH>
            <a:ln w="12700" cap="flat">
              <a:solidFill>
                <a:srgbClr val="8D9092"/>
              </a:solidFill>
              <a:prstDash val="solid"/>
              <a:round/>
            </a:ln>
          </a:insideH>
          <a:insideV>
            <a:ln w="12700" cap="flat">
              <a:solidFill>
                <a:srgbClr val="8D9092"/>
              </a:solidFill>
              <a:prstDash val="solid"/>
              <a:round/>
            </a:ln>
          </a:insideV>
        </a:tcBdr>
        <a:fill>
          <a:solidFill>
            <a:schemeClr val="accent3"/>
          </a:solidFill>
        </a:fill>
      </a:tcStyle>
    </a:lastRow>
    <a:firstRow>
      <a:tcTxStyle b="on" i="on">
        <a:font>
          <a:latin typeface="Gill Sans Light"/>
          <a:ea typeface="Gill Sans Light"/>
          <a:cs typeface="Gill Sans Light"/>
        </a:font>
        <a:srgbClr val="8D9092"/>
      </a:tcTxStyle>
      <a:tcStyle>
        <a:tcBdr>
          <a:left>
            <a:ln w="12700" cap="flat">
              <a:solidFill>
                <a:srgbClr val="8D9092"/>
              </a:solidFill>
              <a:prstDash val="solid"/>
              <a:round/>
            </a:ln>
          </a:left>
          <a:right>
            <a:ln w="12700" cap="flat">
              <a:solidFill>
                <a:srgbClr val="8D9092"/>
              </a:solidFill>
              <a:prstDash val="solid"/>
              <a:round/>
            </a:ln>
          </a:right>
          <a:top>
            <a:ln w="12700" cap="flat">
              <a:solidFill>
                <a:srgbClr val="8D9092"/>
              </a:solidFill>
              <a:prstDash val="solid"/>
              <a:round/>
            </a:ln>
          </a:top>
          <a:bottom>
            <a:ln w="38100" cap="flat">
              <a:solidFill>
                <a:srgbClr val="8D9092"/>
              </a:solidFill>
              <a:prstDash val="solid"/>
              <a:round/>
            </a:ln>
          </a:bottom>
          <a:insideH>
            <a:ln w="12700" cap="flat">
              <a:solidFill>
                <a:srgbClr val="8D9092"/>
              </a:solidFill>
              <a:prstDash val="solid"/>
              <a:round/>
            </a:ln>
          </a:insideH>
          <a:insideV>
            <a:ln w="12700" cap="flat">
              <a:solidFill>
                <a:srgbClr val="8D9092"/>
              </a:solidFill>
              <a:prstDash val="solid"/>
              <a:round/>
            </a:ln>
          </a:insideV>
        </a:tcBdr>
        <a:fill>
          <a:solidFill>
            <a:schemeClr val="accent3"/>
          </a:solidFill>
        </a:fill>
      </a:tcStyle>
    </a:firstRow>
  </a:tblStyle>
  <a:tblStyle styleId="{EEE7283C-3CF3-47DC-8721-378D4A62B228}" styleName="">
    <a:tblBg/>
    <a:wholeTbl>
      <a:tcTxStyle b="on" i="on">
        <a:font>
          <a:latin typeface="Gill Sans Light"/>
          <a:ea typeface="Gill Sans Light"/>
          <a:cs typeface="Gill Sans Light"/>
        </a:font>
        <a:srgbClr val="924705"/>
      </a:tcTxStyle>
      <a:tcStyle>
        <a:tcBdr>
          <a:left>
            <a:ln w="12700" cap="flat">
              <a:solidFill>
                <a:srgbClr val="8D9092"/>
              </a:solidFill>
              <a:prstDash val="solid"/>
              <a:round/>
            </a:ln>
          </a:left>
          <a:right>
            <a:ln w="12700" cap="flat">
              <a:solidFill>
                <a:srgbClr val="8D9092"/>
              </a:solidFill>
              <a:prstDash val="solid"/>
              <a:round/>
            </a:ln>
          </a:right>
          <a:top>
            <a:ln w="12700" cap="flat">
              <a:solidFill>
                <a:srgbClr val="8D9092"/>
              </a:solidFill>
              <a:prstDash val="solid"/>
              <a:round/>
            </a:ln>
          </a:top>
          <a:bottom>
            <a:ln w="12700" cap="flat">
              <a:solidFill>
                <a:srgbClr val="8D9092"/>
              </a:solidFill>
              <a:prstDash val="solid"/>
              <a:round/>
            </a:ln>
          </a:bottom>
          <a:insideH>
            <a:ln w="12700" cap="flat">
              <a:solidFill>
                <a:srgbClr val="8D9092"/>
              </a:solidFill>
              <a:prstDash val="solid"/>
              <a:round/>
            </a:ln>
          </a:insideH>
          <a:insideV>
            <a:ln w="12700" cap="flat">
              <a:solidFill>
                <a:srgbClr val="8D9092"/>
              </a:solidFill>
              <a:prstDash val="solid"/>
              <a:round/>
            </a:ln>
          </a:insideV>
        </a:tcBdr>
        <a:fill>
          <a:solidFill>
            <a:srgbClr val="D8CACA"/>
          </a:solidFill>
        </a:fill>
      </a:tcStyle>
    </a:wholeTbl>
    <a:band2H>
      <a:tcTxStyle/>
      <a:tcStyle>
        <a:tcBdr/>
        <a:fill>
          <a:solidFill>
            <a:srgbClr val="EDE6E6"/>
          </a:solidFill>
        </a:fill>
      </a:tcStyle>
    </a:band2H>
    <a:firstCol>
      <a:tcTxStyle b="on" i="on">
        <a:font>
          <a:latin typeface="Gill Sans Light"/>
          <a:ea typeface="Gill Sans Light"/>
          <a:cs typeface="Gill Sans Light"/>
        </a:font>
        <a:srgbClr val="8D9092"/>
      </a:tcTxStyle>
      <a:tcStyle>
        <a:tcBdr>
          <a:left>
            <a:ln w="12700" cap="flat">
              <a:solidFill>
                <a:srgbClr val="8D9092"/>
              </a:solidFill>
              <a:prstDash val="solid"/>
              <a:round/>
            </a:ln>
          </a:left>
          <a:right>
            <a:ln w="12700" cap="flat">
              <a:solidFill>
                <a:srgbClr val="8D9092"/>
              </a:solidFill>
              <a:prstDash val="solid"/>
              <a:round/>
            </a:ln>
          </a:right>
          <a:top>
            <a:ln w="12700" cap="flat">
              <a:solidFill>
                <a:srgbClr val="8D9092"/>
              </a:solidFill>
              <a:prstDash val="solid"/>
              <a:round/>
            </a:ln>
          </a:top>
          <a:bottom>
            <a:ln w="12700" cap="flat">
              <a:solidFill>
                <a:srgbClr val="8D9092"/>
              </a:solidFill>
              <a:prstDash val="solid"/>
              <a:round/>
            </a:ln>
          </a:bottom>
          <a:insideH>
            <a:ln w="12700" cap="flat">
              <a:solidFill>
                <a:srgbClr val="8D9092"/>
              </a:solidFill>
              <a:prstDash val="solid"/>
              <a:round/>
            </a:ln>
          </a:insideH>
          <a:insideV>
            <a:ln w="12700" cap="flat">
              <a:solidFill>
                <a:srgbClr val="8D9092"/>
              </a:solidFill>
              <a:prstDash val="solid"/>
              <a:round/>
            </a:ln>
          </a:insideV>
        </a:tcBdr>
        <a:fill>
          <a:solidFill>
            <a:schemeClr val="accent6"/>
          </a:solidFill>
        </a:fill>
      </a:tcStyle>
    </a:firstCol>
    <a:lastRow>
      <a:tcTxStyle b="on" i="on">
        <a:font>
          <a:latin typeface="Gill Sans Light"/>
          <a:ea typeface="Gill Sans Light"/>
          <a:cs typeface="Gill Sans Light"/>
        </a:font>
        <a:srgbClr val="8D9092"/>
      </a:tcTxStyle>
      <a:tcStyle>
        <a:tcBdr>
          <a:left>
            <a:ln w="12700" cap="flat">
              <a:solidFill>
                <a:srgbClr val="8D9092"/>
              </a:solidFill>
              <a:prstDash val="solid"/>
              <a:round/>
            </a:ln>
          </a:left>
          <a:right>
            <a:ln w="12700" cap="flat">
              <a:solidFill>
                <a:srgbClr val="8D9092"/>
              </a:solidFill>
              <a:prstDash val="solid"/>
              <a:round/>
            </a:ln>
          </a:right>
          <a:top>
            <a:ln w="38100" cap="flat">
              <a:solidFill>
                <a:srgbClr val="8D9092"/>
              </a:solidFill>
              <a:prstDash val="solid"/>
              <a:round/>
            </a:ln>
          </a:top>
          <a:bottom>
            <a:ln w="12700" cap="flat">
              <a:solidFill>
                <a:srgbClr val="8D9092"/>
              </a:solidFill>
              <a:prstDash val="solid"/>
              <a:round/>
            </a:ln>
          </a:bottom>
          <a:insideH>
            <a:ln w="12700" cap="flat">
              <a:solidFill>
                <a:srgbClr val="8D9092"/>
              </a:solidFill>
              <a:prstDash val="solid"/>
              <a:round/>
            </a:ln>
          </a:insideH>
          <a:insideV>
            <a:ln w="12700" cap="flat">
              <a:solidFill>
                <a:srgbClr val="8D9092"/>
              </a:solidFill>
              <a:prstDash val="solid"/>
              <a:round/>
            </a:ln>
          </a:insideV>
        </a:tcBdr>
        <a:fill>
          <a:solidFill>
            <a:schemeClr val="accent6"/>
          </a:solidFill>
        </a:fill>
      </a:tcStyle>
    </a:lastRow>
    <a:firstRow>
      <a:tcTxStyle b="on" i="on">
        <a:font>
          <a:latin typeface="Gill Sans Light"/>
          <a:ea typeface="Gill Sans Light"/>
          <a:cs typeface="Gill Sans Light"/>
        </a:font>
        <a:srgbClr val="8D9092"/>
      </a:tcTxStyle>
      <a:tcStyle>
        <a:tcBdr>
          <a:left>
            <a:ln w="12700" cap="flat">
              <a:solidFill>
                <a:srgbClr val="8D9092"/>
              </a:solidFill>
              <a:prstDash val="solid"/>
              <a:round/>
            </a:ln>
          </a:left>
          <a:right>
            <a:ln w="12700" cap="flat">
              <a:solidFill>
                <a:srgbClr val="8D9092"/>
              </a:solidFill>
              <a:prstDash val="solid"/>
              <a:round/>
            </a:ln>
          </a:right>
          <a:top>
            <a:ln w="12700" cap="flat">
              <a:solidFill>
                <a:srgbClr val="8D9092"/>
              </a:solidFill>
              <a:prstDash val="solid"/>
              <a:round/>
            </a:ln>
          </a:top>
          <a:bottom>
            <a:ln w="38100" cap="flat">
              <a:solidFill>
                <a:srgbClr val="8D9092"/>
              </a:solidFill>
              <a:prstDash val="solid"/>
              <a:round/>
            </a:ln>
          </a:bottom>
          <a:insideH>
            <a:ln w="12700" cap="flat">
              <a:solidFill>
                <a:srgbClr val="8D9092"/>
              </a:solidFill>
              <a:prstDash val="solid"/>
              <a:round/>
            </a:ln>
          </a:insideH>
          <a:insideV>
            <a:ln w="12700" cap="flat">
              <a:solidFill>
                <a:srgbClr val="8D9092"/>
              </a:solidFill>
              <a:prstDash val="solid"/>
              <a:round/>
            </a:ln>
          </a:insideV>
        </a:tcBdr>
        <a:fill>
          <a:solidFill>
            <a:schemeClr val="accent6"/>
          </a:solidFill>
        </a:fill>
      </a:tcStyle>
    </a:firstRow>
  </a:tblStyle>
  <a:tblStyle styleId="{CF821DB8-F4EB-4A41-A1BA-3FCAFE7338EE}" styleName="">
    <a:tblBg/>
    <a:wholeTbl>
      <a:tcTxStyle b="on" i="on">
        <a:font>
          <a:latin typeface="Gill Sans Light"/>
          <a:ea typeface="Gill Sans Light"/>
          <a:cs typeface="Gill Sans Light"/>
        </a:font>
        <a:srgbClr val="924705"/>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EE8E6"/>
          </a:solidFill>
        </a:fill>
      </a:tcStyle>
    </a:wholeTbl>
    <a:band2H>
      <a:tcTxStyle/>
      <a:tcStyle>
        <a:tcBdr/>
        <a:fill>
          <a:solidFill>
            <a:srgbClr val="8D9092"/>
          </a:solidFill>
        </a:fill>
      </a:tcStyle>
    </a:band2H>
    <a:firstCol>
      <a:tcTxStyle b="on" i="on">
        <a:font>
          <a:latin typeface="Gill Sans Light"/>
          <a:ea typeface="Gill Sans Light"/>
          <a:cs typeface="Gill Sans Light"/>
        </a:font>
        <a:srgbClr val="8D909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
          <a:latin typeface="Gill Sans Light"/>
          <a:ea typeface="Gill Sans Light"/>
          <a:cs typeface="Gill Sans Light"/>
        </a:font>
        <a:srgbClr val="924705"/>
      </a:tcTxStyle>
      <a:tcStyle>
        <a:tcBdr>
          <a:left>
            <a:ln w="12700" cap="flat">
              <a:noFill/>
              <a:miter lim="400000"/>
            </a:ln>
          </a:left>
          <a:right>
            <a:ln w="12700" cap="flat">
              <a:noFill/>
              <a:miter lim="400000"/>
            </a:ln>
          </a:right>
          <a:top>
            <a:ln w="50800" cap="flat">
              <a:solidFill>
                <a:srgbClr val="924705"/>
              </a:solidFill>
              <a:prstDash val="solid"/>
              <a:round/>
            </a:ln>
          </a:top>
          <a:bottom>
            <a:ln w="25400" cap="flat">
              <a:solidFill>
                <a:srgbClr val="924705"/>
              </a:solidFill>
              <a:prstDash val="solid"/>
              <a:round/>
            </a:ln>
          </a:bottom>
          <a:insideH>
            <a:ln w="12700" cap="flat">
              <a:noFill/>
              <a:miter lim="400000"/>
            </a:ln>
          </a:insideH>
          <a:insideV>
            <a:ln w="12700" cap="flat">
              <a:noFill/>
              <a:miter lim="400000"/>
            </a:ln>
          </a:insideV>
        </a:tcBdr>
        <a:fill>
          <a:solidFill>
            <a:srgbClr val="8D9092"/>
          </a:solidFill>
        </a:fill>
      </a:tcStyle>
    </a:lastRow>
    <a:firstRow>
      <a:tcTxStyle b="on" i="on">
        <a:font>
          <a:latin typeface="Gill Sans Light"/>
          <a:ea typeface="Gill Sans Light"/>
          <a:cs typeface="Gill Sans Light"/>
        </a:font>
        <a:srgbClr val="8D9092"/>
      </a:tcTxStyle>
      <a:tcStyle>
        <a:tcBdr>
          <a:left>
            <a:ln w="12700" cap="flat">
              <a:noFill/>
              <a:miter lim="400000"/>
            </a:ln>
          </a:left>
          <a:right>
            <a:ln w="12700" cap="flat">
              <a:noFill/>
              <a:miter lim="400000"/>
            </a:ln>
          </a:right>
          <a:top>
            <a:ln w="25400" cap="flat">
              <a:solidFill>
                <a:srgbClr val="924705"/>
              </a:solidFill>
              <a:prstDash val="solid"/>
              <a:round/>
            </a:ln>
          </a:top>
          <a:bottom>
            <a:ln w="25400" cap="flat">
              <a:solidFill>
                <a:srgbClr val="924705"/>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
          <a:latin typeface="Gill Sans Light"/>
          <a:ea typeface="Gill Sans Light"/>
          <a:cs typeface="Gill Sans Light"/>
        </a:font>
        <a:srgbClr val="924705"/>
      </a:tcTxStyle>
      <a:tcStyle>
        <a:tcBdr>
          <a:left>
            <a:ln w="12700" cap="flat">
              <a:solidFill>
                <a:srgbClr val="8D9092"/>
              </a:solidFill>
              <a:prstDash val="solid"/>
              <a:round/>
            </a:ln>
          </a:left>
          <a:right>
            <a:ln w="12700" cap="flat">
              <a:solidFill>
                <a:srgbClr val="8D9092"/>
              </a:solidFill>
              <a:prstDash val="solid"/>
              <a:round/>
            </a:ln>
          </a:right>
          <a:top>
            <a:ln w="12700" cap="flat">
              <a:solidFill>
                <a:srgbClr val="8D9092"/>
              </a:solidFill>
              <a:prstDash val="solid"/>
              <a:round/>
            </a:ln>
          </a:top>
          <a:bottom>
            <a:ln w="12700" cap="flat">
              <a:solidFill>
                <a:srgbClr val="8D9092"/>
              </a:solidFill>
              <a:prstDash val="solid"/>
              <a:round/>
            </a:ln>
          </a:bottom>
          <a:insideH>
            <a:ln w="12700" cap="flat">
              <a:solidFill>
                <a:srgbClr val="8D9092"/>
              </a:solidFill>
              <a:prstDash val="solid"/>
              <a:round/>
            </a:ln>
          </a:insideH>
          <a:insideV>
            <a:ln w="12700" cap="flat">
              <a:solidFill>
                <a:srgbClr val="8D9092"/>
              </a:solidFill>
              <a:prstDash val="solid"/>
              <a:round/>
            </a:ln>
          </a:insideV>
        </a:tcBdr>
        <a:fill>
          <a:solidFill>
            <a:srgbClr val="DBCECA"/>
          </a:solidFill>
        </a:fill>
      </a:tcStyle>
    </a:wholeTbl>
    <a:band2H>
      <a:tcTxStyle/>
      <a:tcStyle>
        <a:tcBdr/>
        <a:fill>
          <a:solidFill>
            <a:srgbClr val="EEE8E6"/>
          </a:solidFill>
        </a:fill>
      </a:tcStyle>
    </a:band2H>
    <a:firstCol>
      <a:tcTxStyle b="on" i="on">
        <a:font>
          <a:latin typeface="Gill Sans Light"/>
          <a:ea typeface="Gill Sans Light"/>
          <a:cs typeface="Gill Sans Light"/>
        </a:font>
        <a:srgbClr val="8D9092"/>
      </a:tcTxStyle>
      <a:tcStyle>
        <a:tcBdr>
          <a:left>
            <a:ln w="12700" cap="flat">
              <a:solidFill>
                <a:srgbClr val="8D9092"/>
              </a:solidFill>
              <a:prstDash val="solid"/>
              <a:round/>
            </a:ln>
          </a:left>
          <a:right>
            <a:ln w="12700" cap="flat">
              <a:solidFill>
                <a:srgbClr val="8D9092"/>
              </a:solidFill>
              <a:prstDash val="solid"/>
              <a:round/>
            </a:ln>
          </a:right>
          <a:top>
            <a:ln w="12700" cap="flat">
              <a:solidFill>
                <a:srgbClr val="8D9092"/>
              </a:solidFill>
              <a:prstDash val="solid"/>
              <a:round/>
            </a:ln>
          </a:top>
          <a:bottom>
            <a:ln w="12700" cap="flat">
              <a:solidFill>
                <a:srgbClr val="8D9092"/>
              </a:solidFill>
              <a:prstDash val="solid"/>
              <a:round/>
            </a:ln>
          </a:bottom>
          <a:insideH>
            <a:ln w="12700" cap="flat">
              <a:solidFill>
                <a:srgbClr val="8D9092"/>
              </a:solidFill>
              <a:prstDash val="solid"/>
              <a:round/>
            </a:ln>
          </a:insideH>
          <a:insideV>
            <a:ln w="12700" cap="flat">
              <a:solidFill>
                <a:srgbClr val="8D9092"/>
              </a:solidFill>
              <a:prstDash val="solid"/>
              <a:round/>
            </a:ln>
          </a:insideV>
        </a:tcBdr>
        <a:fill>
          <a:solidFill>
            <a:srgbClr val="924705"/>
          </a:solidFill>
        </a:fill>
      </a:tcStyle>
    </a:firstCol>
    <a:lastRow>
      <a:tcTxStyle b="on" i="on">
        <a:font>
          <a:latin typeface="Gill Sans Light"/>
          <a:ea typeface="Gill Sans Light"/>
          <a:cs typeface="Gill Sans Light"/>
        </a:font>
        <a:srgbClr val="8D9092"/>
      </a:tcTxStyle>
      <a:tcStyle>
        <a:tcBdr>
          <a:left>
            <a:ln w="12700" cap="flat">
              <a:solidFill>
                <a:srgbClr val="8D9092"/>
              </a:solidFill>
              <a:prstDash val="solid"/>
              <a:round/>
            </a:ln>
          </a:left>
          <a:right>
            <a:ln w="12700" cap="flat">
              <a:solidFill>
                <a:srgbClr val="8D9092"/>
              </a:solidFill>
              <a:prstDash val="solid"/>
              <a:round/>
            </a:ln>
          </a:right>
          <a:top>
            <a:ln w="38100" cap="flat">
              <a:solidFill>
                <a:srgbClr val="8D9092"/>
              </a:solidFill>
              <a:prstDash val="solid"/>
              <a:round/>
            </a:ln>
          </a:top>
          <a:bottom>
            <a:ln w="12700" cap="flat">
              <a:solidFill>
                <a:srgbClr val="8D9092"/>
              </a:solidFill>
              <a:prstDash val="solid"/>
              <a:round/>
            </a:ln>
          </a:bottom>
          <a:insideH>
            <a:ln w="12700" cap="flat">
              <a:solidFill>
                <a:srgbClr val="8D9092"/>
              </a:solidFill>
              <a:prstDash val="solid"/>
              <a:round/>
            </a:ln>
          </a:insideH>
          <a:insideV>
            <a:ln w="12700" cap="flat">
              <a:solidFill>
                <a:srgbClr val="8D9092"/>
              </a:solidFill>
              <a:prstDash val="solid"/>
              <a:round/>
            </a:ln>
          </a:insideV>
        </a:tcBdr>
        <a:fill>
          <a:solidFill>
            <a:srgbClr val="924705"/>
          </a:solidFill>
        </a:fill>
      </a:tcStyle>
    </a:lastRow>
    <a:firstRow>
      <a:tcTxStyle b="on" i="on">
        <a:font>
          <a:latin typeface="Gill Sans Light"/>
          <a:ea typeface="Gill Sans Light"/>
          <a:cs typeface="Gill Sans Light"/>
        </a:font>
        <a:srgbClr val="8D9092"/>
      </a:tcTxStyle>
      <a:tcStyle>
        <a:tcBdr>
          <a:left>
            <a:ln w="12700" cap="flat">
              <a:solidFill>
                <a:srgbClr val="8D9092"/>
              </a:solidFill>
              <a:prstDash val="solid"/>
              <a:round/>
            </a:ln>
          </a:left>
          <a:right>
            <a:ln w="12700" cap="flat">
              <a:solidFill>
                <a:srgbClr val="8D9092"/>
              </a:solidFill>
              <a:prstDash val="solid"/>
              <a:round/>
            </a:ln>
          </a:right>
          <a:top>
            <a:ln w="12700" cap="flat">
              <a:solidFill>
                <a:srgbClr val="8D9092"/>
              </a:solidFill>
              <a:prstDash val="solid"/>
              <a:round/>
            </a:ln>
          </a:top>
          <a:bottom>
            <a:ln w="38100" cap="flat">
              <a:solidFill>
                <a:srgbClr val="8D9092"/>
              </a:solidFill>
              <a:prstDash val="solid"/>
              <a:round/>
            </a:ln>
          </a:bottom>
          <a:insideH>
            <a:ln w="12700" cap="flat">
              <a:solidFill>
                <a:srgbClr val="8D9092"/>
              </a:solidFill>
              <a:prstDash val="solid"/>
              <a:round/>
            </a:ln>
          </a:insideH>
          <a:insideV>
            <a:ln w="12700" cap="flat">
              <a:solidFill>
                <a:srgbClr val="8D9092"/>
              </a:solidFill>
              <a:prstDash val="solid"/>
              <a:round/>
            </a:ln>
          </a:insideV>
        </a:tcBdr>
        <a:fill>
          <a:solidFill>
            <a:srgbClr val="924705"/>
          </a:solidFill>
        </a:fill>
      </a:tcStyle>
    </a:firstRow>
  </a:tblStyle>
  <a:tblStyle styleId="{2708684C-4D16-4618-839F-0558EEFCDFE6}" styleName="">
    <a:tblBg/>
    <a:wholeTbl>
      <a:tcTxStyle b="on" i="on">
        <a:font>
          <a:latin typeface="Gill Sans Light"/>
          <a:ea typeface="Gill Sans Light"/>
          <a:cs typeface="Gill Sans Light"/>
        </a:font>
        <a:srgbClr val="924705"/>
      </a:tcTxStyle>
      <a:tcStyle>
        <a:tcBdr>
          <a:left>
            <a:ln w="12700" cap="flat">
              <a:solidFill>
                <a:srgbClr val="924705"/>
              </a:solidFill>
              <a:prstDash val="solid"/>
              <a:round/>
            </a:ln>
          </a:left>
          <a:right>
            <a:ln w="12700" cap="flat">
              <a:solidFill>
                <a:srgbClr val="924705"/>
              </a:solidFill>
              <a:prstDash val="solid"/>
              <a:round/>
            </a:ln>
          </a:right>
          <a:top>
            <a:ln w="12700" cap="flat">
              <a:solidFill>
                <a:srgbClr val="924705"/>
              </a:solidFill>
              <a:prstDash val="solid"/>
              <a:round/>
            </a:ln>
          </a:top>
          <a:bottom>
            <a:ln w="12700" cap="flat">
              <a:solidFill>
                <a:srgbClr val="924705"/>
              </a:solidFill>
              <a:prstDash val="solid"/>
              <a:round/>
            </a:ln>
          </a:bottom>
          <a:insideH>
            <a:ln w="12700" cap="flat">
              <a:solidFill>
                <a:srgbClr val="924705"/>
              </a:solidFill>
              <a:prstDash val="solid"/>
              <a:round/>
            </a:ln>
          </a:insideH>
          <a:insideV>
            <a:ln w="12700" cap="flat">
              <a:solidFill>
                <a:srgbClr val="924705"/>
              </a:solidFill>
              <a:prstDash val="solid"/>
              <a:round/>
            </a:ln>
          </a:insideV>
        </a:tcBdr>
        <a:fill>
          <a:solidFill>
            <a:srgbClr val="924705">
              <a:alpha val="20000"/>
            </a:srgbClr>
          </a:solidFill>
        </a:fill>
      </a:tcStyle>
    </a:wholeTbl>
    <a:band2H>
      <a:tcTxStyle/>
      <a:tcStyle>
        <a:tcBdr/>
        <a:fill>
          <a:solidFill>
            <a:srgbClr val="FFFFFF"/>
          </a:solidFill>
        </a:fill>
      </a:tcStyle>
    </a:band2H>
    <a:firstCol>
      <a:tcTxStyle b="on" i="on">
        <a:font>
          <a:latin typeface="Gill Sans Light"/>
          <a:ea typeface="Gill Sans Light"/>
          <a:cs typeface="Gill Sans Light"/>
        </a:font>
        <a:srgbClr val="924705"/>
      </a:tcTxStyle>
      <a:tcStyle>
        <a:tcBdr>
          <a:left>
            <a:ln w="12700" cap="flat">
              <a:solidFill>
                <a:srgbClr val="924705"/>
              </a:solidFill>
              <a:prstDash val="solid"/>
              <a:round/>
            </a:ln>
          </a:left>
          <a:right>
            <a:ln w="12700" cap="flat">
              <a:solidFill>
                <a:srgbClr val="924705"/>
              </a:solidFill>
              <a:prstDash val="solid"/>
              <a:round/>
            </a:ln>
          </a:right>
          <a:top>
            <a:ln w="12700" cap="flat">
              <a:solidFill>
                <a:srgbClr val="924705"/>
              </a:solidFill>
              <a:prstDash val="solid"/>
              <a:round/>
            </a:ln>
          </a:top>
          <a:bottom>
            <a:ln w="12700" cap="flat">
              <a:solidFill>
                <a:srgbClr val="924705"/>
              </a:solidFill>
              <a:prstDash val="solid"/>
              <a:round/>
            </a:ln>
          </a:bottom>
          <a:insideH>
            <a:ln w="12700" cap="flat">
              <a:solidFill>
                <a:srgbClr val="924705"/>
              </a:solidFill>
              <a:prstDash val="solid"/>
              <a:round/>
            </a:ln>
          </a:insideH>
          <a:insideV>
            <a:ln w="12700" cap="flat">
              <a:solidFill>
                <a:srgbClr val="924705"/>
              </a:solidFill>
              <a:prstDash val="solid"/>
              <a:round/>
            </a:ln>
          </a:insideV>
        </a:tcBdr>
        <a:fill>
          <a:solidFill>
            <a:srgbClr val="924705">
              <a:alpha val="20000"/>
            </a:srgbClr>
          </a:solidFill>
        </a:fill>
      </a:tcStyle>
    </a:firstCol>
    <a:lastRow>
      <a:tcTxStyle b="on" i="on">
        <a:font>
          <a:latin typeface="Gill Sans Light"/>
          <a:ea typeface="Gill Sans Light"/>
          <a:cs typeface="Gill Sans Light"/>
        </a:font>
        <a:srgbClr val="924705"/>
      </a:tcTxStyle>
      <a:tcStyle>
        <a:tcBdr>
          <a:left>
            <a:ln w="12700" cap="flat">
              <a:solidFill>
                <a:srgbClr val="924705"/>
              </a:solidFill>
              <a:prstDash val="solid"/>
              <a:round/>
            </a:ln>
          </a:left>
          <a:right>
            <a:ln w="12700" cap="flat">
              <a:solidFill>
                <a:srgbClr val="924705"/>
              </a:solidFill>
              <a:prstDash val="solid"/>
              <a:round/>
            </a:ln>
          </a:right>
          <a:top>
            <a:ln w="50800" cap="flat">
              <a:solidFill>
                <a:srgbClr val="924705"/>
              </a:solidFill>
              <a:prstDash val="solid"/>
              <a:round/>
            </a:ln>
          </a:top>
          <a:bottom>
            <a:ln w="12700" cap="flat">
              <a:solidFill>
                <a:srgbClr val="924705"/>
              </a:solidFill>
              <a:prstDash val="solid"/>
              <a:round/>
            </a:ln>
          </a:bottom>
          <a:insideH>
            <a:ln w="12700" cap="flat">
              <a:solidFill>
                <a:srgbClr val="924705"/>
              </a:solidFill>
              <a:prstDash val="solid"/>
              <a:round/>
            </a:ln>
          </a:insideH>
          <a:insideV>
            <a:ln w="12700" cap="flat">
              <a:solidFill>
                <a:srgbClr val="924705"/>
              </a:solidFill>
              <a:prstDash val="solid"/>
              <a:round/>
            </a:ln>
          </a:insideV>
        </a:tcBdr>
        <a:fill>
          <a:noFill/>
        </a:fill>
      </a:tcStyle>
    </a:lastRow>
    <a:firstRow>
      <a:tcTxStyle b="on" i="on">
        <a:font>
          <a:latin typeface="Gill Sans Light"/>
          <a:ea typeface="Gill Sans Light"/>
          <a:cs typeface="Gill Sans Light"/>
        </a:font>
        <a:srgbClr val="924705"/>
      </a:tcTxStyle>
      <a:tcStyle>
        <a:tcBdr>
          <a:left>
            <a:ln w="12700" cap="flat">
              <a:solidFill>
                <a:srgbClr val="924705"/>
              </a:solidFill>
              <a:prstDash val="solid"/>
              <a:round/>
            </a:ln>
          </a:left>
          <a:right>
            <a:ln w="12700" cap="flat">
              <a:solidFill>
                <a:srgbClr val="924705"/>
              </a:solidFill>
              <a:prstDash val="solid"/>
              <a:round/>
            </a:ln>
          </a:right>
          <a:top>
            <a:ln w="12700" cap="flat">
              <a:solidFill>
                <a:srgbClr val="924705"/>
              </a:solidFill>
              <a:prstDash val="solid"/>
              <a:round/>
            </a:ln>
          </a:top>
          <a:bottom>
            <a:ln w="25400" cap="flat">
              <a:solidFill>
                <a:srgbClr val="924705"/>
              </a:solidFill>
              <a:prstDash val="solid"/>
              <a:round/>
            </a:ln>
          </a:bottom>
          <a:insideH>
            <a:ln w="12700" cap="flat">
              <a:solidFill>
                <a:srgbClr val="924705"/>
              </a:solidFill>
              <a:prstDash val="solid"/>
              <a:round/>
            </a:ln>
          </a:insideH>
          <a:insideV>
            <a:ln w="12700" cap="flat">
              <a:solidFill>
                <a:srgbClr val="924705"/>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94626"/>
  </p:normalViewPr>
  <p:slideViewPr>
    <p:cSldViewPr snapToGrid="0" snapToObjects="1">
      <p:cViewPr varScale="1">
        <p:scale>
          <a:sx n="85" d="100"/>
          <a:sy n="85" d="100"/>
        </p:scale>
        <p:origin x="9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신 현준" userId="2a61c25f-14a3-461d-afad-db9c681ac447" providerId="ADAL" clId="{90105E72-9491-FE42-8786-A967E59A24ED}"/>
    <pc:docChg chg="modSld">
      <pc:chgData name="신 현준" userId="2a61c25f-14a3-461d-afad-db9c681ac447" providerId="ADAL" clId="{90105E72-9491-FE42-8786-A967E59A24ED}" dt="2022-10-04T08:15:16.694" v="102" actId="1036"/>
      <pc:docMkLst>
        <pc:docMk/>
      </pc:docMkLst>
      <pc:sldChg chg="modSp">
        <pc:chgData name="신 현준" userId="2a61c25f-14a3-461d-afad-db9c681ac447" providerId="ADAL" clId="{90105E72-9491-FE42-8786-A967E59A24ED}" dt="2022-10-04T08:12:37.623" v="0"/>
        <pc:sldMkLst>
          <pc:docMk/>
          <pc:sldMk cId="0" sldId="256"/>
        </pc:sldMkLst>
        <pc:spChg chg="mod">
          <ac:chgData name="신 현준" userId="2a61c25f-14a3-461d-afad-db9c681ac447" providerId="ADAL" clId="{90105E72-9491-FE42-8786-A967E59A24ED}" dt="2022-10-04T08:12:37.623" v="0"/>
          <ac:spMkLst>
            <pc:docMk/>
            <pc:sldMk cId="0" sldId="256"/>
            <ac:spMk id="164" creationId="{00000000-0000-0000-0000-000000000000}"/>
          </ac:spMkLst>
        </pc:spChg>
      </pc:sldChg>
      <pc:sldChg chg="modSp">
        <pc:chgData name="신 현준" userId="2a61c25f-14a3-461d-afad-db9c681ac447" providerId="ADAL" clId="{90105E72-9491-FE42-8786-A967E59A24ED}" dt="2022-10-04T08:12:37.623" v="0"/>
        <pc:sldMkLst>
          <pc:docMk/>
          <pc:sldMk cId="0" sldId="257"/>
        </pc:sldMkLst>
        <pc:spChg chg="mod">
          <ac:chgData name="신 현준" userId="2a61c25f-14a3-461d-afad-db9c681ac447" providerId="ADAL" clId="{90105E72-9491-FE42-8786-A967E59A24ED}" dt="2022-10-04T08:12:37.623" v="0"/>
          <ac:spMkLst>
            <pc:docMk/>
            <pc:sldMk cId="0" sldId="257"/>
            <ac:spMk id="167" creationId="{00000000-0000-0000-0000-000000000000}"/>
          </ac:spMkLst>
        </pc:spChg>
        <pc:spChg chg="mod">
          <ac:chgData name="신 현준" userId="2a61c25f-14a3-461d-afad-db9c681ac447" providerId="ADAL" clId="{90105E72-9491-FE42-8786-A967E59A24ED}" dt="2022-10-04T08:12:37.623" v="0"/>
          <ac:spMkLst>
            <pc:docMk/>
            <pc:sldMk cId="0" sldId="257"/>
            <ac:spMk id="168" creationId="{00000000-0000-0000-0000-000000000000}"/>
          </ac:spMkLst>
        </pc:spChg>
      </pc:sldChg>
      <pc:sldChg chg="modSp mod">
        <pc:chgData name="신 현준" userId="2a61c25f-14a3-461d-afad-db9c681ac447" providerId="ADAL" clId="{90105E72-9491-FE42-8786-A967E59A24ED}" dt="2022-10-04T08:12:42.691" v="1" actId="1076"/>
        <pc:sldMkLst>
          <pc:docMk/>
          <pc:sldMk cId="0" sldId="258"/>
        </pc:sldMkLst>
        <pc:spChg chg="mod">
          <ac:chgData name="신 현준" userId="2a61c25f-14a3-461d-afad-db9c681ac447" providerId="ADAL" clId="{90105E72-9491-FE42-8786-A967E59A24ED}" dt="2022-10-04T08:12:37.623" v="0"/>
          <ac:spMkLst>
            <pc:docMk/>
            <pc:sldMk cId="0" sldId="258"/>
            <ac:spMk id="171" creationId="{00000000-0000-0000-0000-000000000000}"/>
          </ac:spMkLst>
        </pc:spChg>
        <pc:spChg chg="mod">
          <ac:chgData name="신 현준" userId="2a61c25f-14a3-461d-afad-db9c681ac447" providerId="ADAL" clId="{90105E72-9491-FE42-8786-A967E59A24ED}" dt="2022-10-04T08:12:37.623" v="0"/>
          <ac:spMkLst>
            <pc:docMk/>
            <pc:sldMk cId="0" sldId="258"/>
            <ac:spMk id="172" creationId="{00000000-0000-0000-0000-000000000000}"/>
          </ac:spMkLst>
        </pc:spChg>
        <pc:picChg chg="mod">
          <ac:chgData name="신 현준" userId="2a61c25f-14a3-461d-afad-db9c681ac447" providerId="ADAL" clId="{90105E72-9491-FE42-8786-A967E59A24ED}" dt="2022-10-04T08:12:42.691" v="1" actId="1076"/>
          <ac:picMkLst>
            <pc:docMk/>
            <pc:sldMk cId="0" sldId="258"/>
            <ac:picMk id="173" creationId="{00000000-0000-0000-0000-000000000000}"/>
          </ac:picMkLst>
        </pc:picChg>
      </pc:sldChg>
      <pc:sldChg chg="modSp">
        <pc:chgData name="신 현준" userId="2a61c25f-14a3-461d-afad-db9c681ac447" providerId="ADAL" clId="{90105E72-9491-FE42-8786-A967E59A24ED}" dt="2022-10-04T08:12:37.623" v="0"/>
        <pc:sldMkLst>
          <pc:docMk/>
          <pc:sldMk cId="0" sldId="259"/>
        </pc:sldMkLst>
        <pc:spChg chg="mod">
          <ac:chgData name="신 현준" userId="2a61c25f-14a3-461d-afad-db9c681ac447" providerId="ADAL" clId="{90105E72-9491-FE42-8786-A967E59A24ED}" dt="2022-10-04T08:12:37.623" v="0"/>
          <ac:spMkLst>
            <pc:docMk/>
            <pc:sldMk cId="0" sldId="259"/>
            <ac:spMk id="206" creationId="{00000000-0000-0000-0000-000000000000}"/>
          </ac:spMkLst>
        </pc:spChg>
        <pc:spChg chg="mod">
          <ac:chgData name="신 현준" userId="2a61c25f-14a3-461d-afad-db9c681ac447" providerId="ADAL" clId="{90105E72-9491-FE42-8786-A967E59A24ED}" dt="2022-10-04T08:12:37.623" v="0"/>
          <ac:spMkLst>
            <pc:docMk/>
            <pc:sldMk cId="0" sldId="259"/>
            <ac:spMk id="207" creationId="{00000000-0000-0000-0000-000000000000}"/>
          </ac:spMkLst>
        </pc:spChg>
      </pc:sldChg>
      <pc:sldChg chg="modSp">
        <pc:chgData name="신 현준" userId="2a61c25f-14a3-461d-afad-db9c681ac447" providerId="ADAL" clId="{90105E72-9491-FE42-8786-A967E59A24ED}" dt="2022-10-04T08:12:37.623" v="0"/>
        <pc:sldMkLst>
          <pc:docMk/>
          <pc:sldMk cId="0" sldId="260"/>
        </pc:sldMkLst>
        <pc:spChg chg="mod">
          <ac:chgData name="신 현준" userId="2a61c25f-14a3-461d-afad-db9c681ac447" providerId="ADAL" clId="{90105E72-9491-FE42-8786-A967E59A24ED}" dt="2022-10-04T08:12:37.623" v="0"/>
          <ac:spMkLst>
            <pc:docMk/>
            <pc:sldMk cId="0" sldId="260"/>
            <ac:spMk id="2" creationId="{2169EF93-F587-D940-8297-E55495C0C986}"/>
          </ac:spMkLst>
        </pc:spChg>
        <pc:spChg chg="mod">
          <ac:chgData name="신 현준" userId="2a61c25f-14a3-461d-afad-db9c681ac447" providerId="ADAL" clId="{90105E72-9491-FE42-8786-A967E59A24ED}" dt="2022-10-04T08:12:37.623" v="0"/>
          <ac:spMkLst>
            <pc:docMk/>
            <pc:sldMk cId="0" sldId="260"/>
            <ac:spMk id="215" creationId="{00000000-0000-0000-0000-000000000000}"/>
          </ac:spMkLst>
        </pc:spChg>
      </pc:sldChg>
      <pc:sldChg chg="modSp">
        <pc:chgData name="신 현준" userId="2a61c25f-14a3-461d-afad-db9c681ac447" providerId="ADAL" clId="{90105E72-9491-FE42-8786-A967E59A24ED}" dt="2022-10-04T08:12:37.623" v="0"/>
        <pc:sldMkLst>
          <pc:docMk/>
          <pc:sldMk cId="0" sldId="261"/>
        </pc:sldMkLst>
        <pc:spChg chg="mod">
          <ac:chgData name="신 현준" userId="2a61c25f-14a3-461d-afad-db9c681ac447" providerId="ADAL" clId="{90105E72-9491-FE42-8786-A967E59A24ED}" dt="2022-10-04T08:12:37.623" v="0"/>
          <ac:spMkLst>
            <pc:docMk/>
            <pc:sldMk cId="0" sldId="261"/>
            <ac:spMk id="2" creationId="{29E0DB54-8E2F-6F4A-A0B7-4C0C056DF693}"/>
          </ac:spMkLst>
        </pc:spChg>
        <pc:spChg chg="mod">
          <ac:chgData name="신 현준" userId="2a61c25f-14a3-461d-afad-db9c681ac447" providerId="ADAL" clId="{90105E72-9491-FE42-8786-A967E59A24ED}" dt="2022-10-04T08:12:37.623" v="0"/>
          <ac:spMkLst>
            <pc:docMk/>
            <pc:sldMk cId="0" sldId="261"/>
            <ac:spMk id="220" creationId="{00000000-0000-0000-0000-000000000000}"/>
          </ac:spMkLst>
        </pc:spChg>
      </pc:sldChg>
      <pc:sldChg chg="modSp">
        <pc:chgData name="신 현준" userId="2a61c25f-14a3-461d-afad-db9c681ac447" providerId="ADAL" clId="{90105E72-9491-FE42-8786-A967E59A24ED}" dt="2022-10-04T08:12:37.623" v="0"/>
        <pc:sldMkLst>
          <pc:docMk/>
          <pc:sldMk cId="0" sldId="262"/>
        </pc:sldMkLst>
        <pc:spChg chg="mod">
          <ac:chgData name="신 현준" userId="2a61c25f-14a3-461d-afad-db9c681ac447" providerId="ADAL" clId="{90105E72-9491-FE42-8786-A967E59A24ED}" dt="2022-10-04T08:12:37.623" v="0"/>
          <ac:spMkLst>
            <pc:docMk/>
            <pc:sldMk cId="0" sldId="262"/>
            <ac:spMk id="2" creationId="{0654E8EC-2074-834B-85F3-E5A56BDBE143}"/>
          </ac:spMkLst>
        </pc:spChg>
        <pc:spChg chg="mod">
          <ac:chgData name="신 현준" userId="2a61c25f-14a3-461d-afad-db9c681ac447" providerId="ADAL" clId="{90105E72-9491-FE42-8786-A967E59A24ED}" dt="2022-10-04T08:12:37.623" v="0"/>
          <ac:spMkLst>
            <pc:docMk/>
            <pc:sldMk cId="0" sldId="262"/>
            <ac:spMk id="231" creationId="{00000000-0000-0000-0000-000000000000}"/>
          </ac:spMkLst>
        </pc:spChg>
      </pc:sldChg>
      <pc:sldChg chg="modSp">
        <pc:chgData name="신 현준" userId="2a61c25f-14a3-461d-afad-db9c681ac447" providerId="ADAL" clId="{90105E72-9491-FE42-8786-A967E59A24ED}" dt="2022-10-04T08:12:37.623" v="0"/>
        <pc:sldMkLst>
          <pc:docMk/>
          <pc:sldMk cId="0" sldId="263"/>
        </pc:sldMkLst>
        <pc:spChg chg="mod">
          <ac:chgData name="신 현준" userId="2a61c25f-14a3-461d-afad-db9c681ac447" providerId="ADAL" clId="{90105E72-9491-FE42-8786-A967E59A24ED}" dt="2022-10-04T08:12:37.623" v="0"/>
          <ac:spMkLst>
            <pc:docMk/>
            <pc:sldMk cId="0" sldId="263"/>
            <ac:spMk id="2" creationId="{A46B6B30-7F4F-EC40-9A41-632D9C94A5D4}"/>
          </ac:spMkLst>
        </pc:spChg>
        <pc:spChg chg="mod">
          <ac:chgData name="신 현준" userId="2a61c25f-14a3-461d-afad-db9c681ac447" providerId="ADAL" clId="{90105E72-9491-FE42-8786-A967E59A24ED}" dt="2022-10-04T08:12:37.623" v="0"/>
          <ac:spMkLst>
            <pc:docMk/>
            <pc:sldMk cId="0" sldId="263"/>
            <ac:spMk id="240" creationId="{00000000-0000-0000-0000-000000000000}"/>
          </ac:spMkLst>
        </pc:spChg>
      </pc:sldChg>
      <pc:sldChg chg="modSp">
        <pc:chgData name="신 현준" userId="2a61c25f-14a3-461d-afad-db9c681ac447" providerId="ADAL" clId="{90105E72-9491-FE42-8786-A967E59A24ED}" dt="2022-10-04T08:12:37.623" v="0"/>
        <pc:sldMkLst>
          <pc:docMk/>
          <pc:sldMk cId="0" sldId="264"/>
        </pc:sldMkLst>
        <pc:spChg chg="mod">
          <ac:chgData name="신 현준" userId="2a61c25f-14a3-461d-afad-db9c681ac447" providerId="ADAL" clId="{90105E72-9491-FE42-8786-A967E59A24ED}" dt="2022-10-04T08:12:37.623" v="0"/>
          <ac:spMkLst>
            <pc:docMk/>
            <pc:sldMk cId="0" sldId="264"/>
            <ac:spMk id="247" creationId="{00000000-0000-0000-0000-000000000000}"/>
          </ac:spMkLst>
        </pc:spChg>
        <pc:spChg chg="mod">
          <ac:chgData name="신 현준" userId="2a61c25f-14a3-461d-afad-db9c681ac447" providerId="ADAL" clId="{90105E72-9491-FE42-8786-A967E59A24ED}" dt="2022-10-04T08:12:37.623" v="0"/>
          <ac:spMkLst>
            <pc:docMk/>
            <pc:sldMk cId="0" sldId="264"/>
            <ac:spMk id="248" creationId="{00000000-0000-0000-0000-000000000000}"/>
          </ac:spMkLst>
        </pc:spChg>
      </pc:sldChg>
      <pc:sldChg chg="modSp">
        <pc:chgData name="신 현준" userId="2a61c25f-14a3-461d-afad-db9c681ac447" providerId="ADAL" clId="{90105E72-9491-FE42-8786-A967E59A24ED}" dt="2022-10-04T08:12:37.623" v="0"/>
        <pc:sldMkLst>
          <pc:docMk/>
          <pc:sldMk cId="0" sldId="265"/>
        </pc:sldMkLst>
        <pc:spChg chg="mod">
          <ac:chgData name="신 현준" userId="2a61c25f-14a3-461d-afad-db9c681ac447" providerId="ADAL" clId="{90105E72-9491-FE42-8786-A967E59A24ED}" dt="2022-10-04T08:12:37.623" v="0"/>
          <ac:spMkLst>
            <pc:docMk/>
            <pc:sldMk cId="0" sldId="265"/>
            <ac:spMk id="2" creationId="{6E5A4A8A-D237-0A4E-A52A-D2A91A2DBDAA}"/>
          </ac:spMkLst>
        </pc:spChg>
        <pc:spChg chg="mod">
          <ac:chgData name="신 현준" userId="2a61c25f-14a3-461d-afad-db9c681ac447" providerId="ADAL" clId="{90105E72-9491-FE42-8786-A967E59A24ED}" dt="2022-10-04T08:12:37.623" v="0"/>
          <ac:spMkLst>
            <pc:docMk/>
            <pc:sldMk cId="0" sldId="265"/>
            <ac:spMk id="265" creationId="{00000000-0000-0000-0000-000000000000}"/>
          </ac:spMkLst>
        </pc:spChg>
      </pc:sldChg>
      <pc:sldChg chg="modSp">
        <pc:chgData name="신 현준" userId="2a61c25f-14a3-461d-afad-db9c681ac447" providerId="ADAL" clId="{90105E72-9491-FE42-8786-A967E59A24ED}" dt="2022-10-04T08:12:37.623" v="0"/>
        <pc:sldMkLst>
          <pc:docMk/>
          <pc:sldMk cId="0" sldId="266"/>
        </pc:sldMkLst>
        <pc:spChg chg="mod">
          <ac:chgData name="신 현준" userId="2a61c25f-14a3-461d-afad-db9c681ac447" providerId="ADAL" clId="{90105E72-9491-FE42-8786-A967E59A24ED}" dt="2022-10-04T08:12:37.623" v="0"/>
          <ac:spMkLst>
            <pc:docMk/>
            <pc:sldMk cId="0" sldId="266"/>
            <ac:spMk id="2" creationId="{CAB4EE75-31B1-D64B-B90E-575857F1B05E}"/>
          </ac:spMkLst>
        </pc:spChg>
        <pc:spChg chg="mod">
          <ac:chgData name="신 현준" userId="2a61c25f-14a3-461d-afad-db9c681ac447" providerId="ADAL" clId="{90105E72-9491-FE42-8786-A967E59A24ED}" dt="2022-10-04T08:12:37.623" v="0"/>
          <ac:spMkLst>
            <pc:docMk/>
            <pc:sldMk cId="0" sldId="266"/>
            <ac:spMk id="277" creationId="{00000000-0000-0000-0000-000000000000}"/>
          </ac:spMkLst>
        </pc:spChg>
      </pc:sldChg>
      <pc:sldChg chg="modSp mod">
        <pc:chgData name="신 현준" userId="2a61c25f-14a3-461d-afad-db9c681ac447" providerId="ADAL" clId="{90105E72-9491-FE42-8786-A967E59A24ED}" dt="2022-10-04T08:13:06.753" v="11" actId="1036"/>
        <pc:sldMkLst>
          <pc:docMk/>
          <pc:sldMk cId="0" sldId="267"/>
        </pc:sldMkLst>
        <pc:spChg chg="mod">
          <ac:chgData name="신 현준" userId="2a61c25f-14a3-461d-afad-db9c681ac447" providerId="ADAL" clId="{90105E72-9491-FE42-8786-A967E59A24ED}" dt="2022-10-04T08:12:37.623" v="0"/>
          <ac:spMkLst>
            <pc:docMk/>
            <pc:sldMk cId="0" sldId="267"/>
            <ac:spMk id="285" creationId="{00000000-0000-0000-0000-000000000000}"/>
          </ac:spMkLst>
        </pc:spChg>
        <pc:spChg chg="mod">
          <ac:chgData name="신 현준" userId="2a61c25f-14a3-461d-afad-db9c681ac447" providerId="ADAL" clId="{90105E72-9491-FE42-8786-A967E59A24ED}" dt="2022-10-04T08:12:37.623" v="0"/>
          <ac:spMkLst>
            <pc:docMk/>
            <pc:sldMk cId="0" sldId="267"/>
            <ac:spMk id="286" creationId="{00000000-0000-0000-0000-000000000000}"/>
          </ac:spMkLst>
        </pc:spChg>
        <pc:picChg chg="mod">
          <ac:chgData name="신 현준" userId="2a61c25f-14a3-461d-afad-db9c681ac447" providerId="ADAL" clId="{90105E72-9491-FE42-8786-A967E59A24ED}" dt="2022-10-04T08:13:06.753" v="11" actId="1036"/>
          <ac:picMkLst>
            <pc:docMk/>
            <pc:sldMk cId="0" sldId="267"/>
            <ac:picMk id="287" creationId="{00000000-0000-0000-0000-000000000000}"/>
          </ac:picMkLst>
        </pc:picChg>
      </pc:sldChg>
      <pc:sldChg chg="modSp">
        <pc:chgData name="신 현준" userId="2a61c25f-14a3-461d-afad-db9c681ac447" providerId="ADAL" clId="{90105E72-9491-FE42-8786-A967E59A24ED}" dt="2022-10-04T08:12:37.623" v="0"/>
        <pc:sldMkLst>
          <pc:docMk/>
          <pc:sldMk cId="0" sldId="268"/>
        </pc:sldMkLst>
        <pc:spChg chg="mod">
          <ac:chgData name="신 현준" userId="2a61c25f-14a3-461d-afad-db9c681ac447" providerId="ADAL" clId="{90105E72-9491-FE42-8786-A967E59A24ED}" dt="2022-10-04T08:12:37.623" v="0"/>
          <ac:spMkLst>
            <pc:docMk/>
            <pc:sldMk cId="0" sldId="268"/>
            <ac:spMk id="296" creationId="{00000000-0000-0000-0000-000000000000}"/>
          </ac:spMkLst>
        </pc:spChg>
        <pc:spChg chg="mod">
          <ac:chgData name="신 현준" userId="2a61c25f-14a3-461d-afad-db9c681ac447" providerId="ADAL" clId="{90105E72-9491-FE42-8786-A967E59A24ED}" dt="2022-10-04T08:12:37.623" v="0"/>
          <ac:spMkLst>
            <pc:docMk/>
            <pc:sldMk cId="0" sldId="268"/>
            <ac:spMk id="297" creationId="{00000000-0000-0000-0000-000000000000}"/>
          </ac:spMkLst>
        </pc:spChg>
      </pc:sldChg>
      <pc:sldChg chg="modSp mod">
        <pc:chgData name="신 현준" userId="2a61c25f-14a3-461d-afad-db9c681ac447" providerId="ADAL" clId="{90105E72-9491-FE42-8786-A967E59A24ED}" dt="2022-10-04T08:13:38.064" v="33" actId="1036"/>
        <pc:sldMkLst>
          <pc:docMk/>
          <pc:sldMk cId="0" sldId="269"/>
        </pc:sldMkLst>
        <pc:spChg chg="mod">
          <ac:chgData name="신 현준" userId="2a61c25f-14a3-461d-afad-db9c681ac447" providerId="ADAL" clId="{90105E72-9491-FE42-8786-A967E59A24ED}" dt="2022-10-04T08:12:37.623" v="0"/>
          <ac:spMkLst>
            <pc:docMk/>
            <pc:sldMk cId="0" sldId="269"/>
            <ac:spMk id="2" creationId="{DC9D073F-1304-6346-92DF-87F32030EC83}"/>
          </ac:spMkLst>
        </pc:spChg>
        <pc:spChg chg="mod">
          <ac:chgData name="신 현준" userId="2a61c25f-14a3-461d-afad-db9c681ac447" providerId="ADAL" clId="{90105E72-9491-FE42-8786-A967E59A24ED}" dt="2022-10-04T08:12:37.623" v="0"/>
          <ac:spMkLst>
            <pc:docMk/>
            <pc:sldMk cId="0" sldId="269"/>
            <ac:spMk id="300" creationId="{00000000-0000-0000-0000-000000000000}"/>
          </ac:spMkLst>
        </pc:spChg>
        <pc:spChg chg="mod">
          <ac:chgData name="신 현준" userId="2a61c25f-14a3-461d-afad-db9c681ac447" providerId="ADAL" clId="{90105E72-9491-FE42-8786-A967E59A24ED}" dt="2022-10-04T08:13:38.064" v="33" actId="1036"/>
          <ac:spMkLst>
            <pc:docMk/>
            <pc:sldMk cId="0" sldId="269"/>
            <ac:spMk id="305" creationId="{00000000-0000-0000-0000-000000000000}"/>
          </ac:spMkLst>
        </pc:spChg>
        <pc:spChg chg="mod">
          <ac:chgData name="신 현준" userId="2a61c25f-14a3-461d-afad-db9c681ac447" providerId="ADAL" clId="{90105E72-9491-FE42-8786-A967E59A24ED}" dt="2022-10-04T08:13:38.064" v="33" actId="1036"/>
          <ac:spMkLst>
            <pc:docMk/>
            <pc:sldMk cId="0" sldId="269"/>
            <ac:spMk id="307" creationId="{00000000-0000-0000-0000-000000000000}"/>
          </ac:spMkLst>
        </pc:spChg>
        <pc:spChg chg="mod">
          <ac:chgData name="신 현준" userId="2a61c25f-14a3-461d-afad-db9c681ac447" providerId="ADAL" clId="{90105E72-9491-FE42-8786-A967E59A24ED}" dt="2022-10-04T08:13:38.064" v="33" actId="1036"/>
          <ac:spMkLst>
            <pc:docMk/>
            <pc:sldMk cId="0" sldId="269"/>
            <ac:spMk id="309" creationId="{00000000-0000-0000-0000-000000000000}"/>
          </ac:spMkLst>
        </pc:spChg>
        <pc:grpChg chg="mod">
          <ac:chgData name="신 현준" userId="2a61c25f-14a3-461d-afad-db9c681ac447" providerId="ADAL" clId="{90105E72-9491-FE42-8786-A967E59A24ED}" dt="2022-10-04T08:13:38.064" v="33" actId="1036"/>
          <ac:grpSpMkLst>
            <pc:docMk/>
            <pc:sldMk cId="0" sldId="269"/>
            <ac:grpSpMk id="312" creationId="{00000000-0000-0000-0000-000000000000}"/>
          </ac:grpSpMkLst>
        </pc:grpChg>
        <pc:picChg chg="mod">
          <ac:chgData name="신 현준" userId="2a61c25f-14a3-461d-afad-db9c681ac447" providerId="ADAL" clId="{90105E72-9491-FE42-8786-A967E59A24ED}" dt="2022-10-04T08:13:38.064" v="33" actId="1036"/>
          <ac:picMkLst>
            <pc:docMk/>
            <pc:sldMk cId="0" sldId="269"/>
            <ac:picMk id="304" creationId="{00000000-0000-0000-0000-000000000000}"/>
          </ac:picMkLst>
        </pc:picChg>
        <pc:picChg chg="mod">
          <ac:chgData name="신 현준" userId="2a61c25f-14a3-461d-afad-db9c681ac447" providerId="ADAL" clId="{90105E72-9491-FE42-8786-A967E59A24ED}" dt="2022-10-04T08:13:38.064" v="33" actId="1036"/>
          <ac:picMkLst>
            <pc:docMk/>
            <pc:sldMk cId="0" sldId="269"/>
            <ac:picMk id="306" creationId="{00000000-0000-0000-0000-000000000000}"/>
          </ac:picMkLst>
        </pc:picChg>
        <pc:picChg chg="mod">
          <ac:chgData name="신 현준" userId="2a61c25f-14a3-461d-afad-db9c681ac447" providerId="ADAL" clId="{90105E72-9491-FE42-8786-A967E59A24ED}" dt="2022-10-04T08:13:38.064" v="33" actId="1036"/>
          <ac:picMkLst>
            <pc:docMk/>
            <pc:sldMk cId="0" sldId="269"/>
            <ac:picMk id="308" creationId="{00000000-0000-0000-0000-000000000000}"/>
          </ac:picMkLst>
        </pc:picChg>
      </pc:sldChg>
      <pc:sldChg chg="modSp">
        <pc:chgData name="신 현준" userId="2a61c25f-14a3-461d-afad-db9c681ac447" providerId="ADAL" clId="{90105E72-9491-FE42-8786-A967E59A24ED}" dt="2022-10-04T08:12:37.623" v="0"/>
        <pc:sldMkLst>
          <pc:docMk/>
          <pc:sldMk cId="0" sldId="270"/>
        </pc:sldMkLst>
        <pc:spChg chg="mod">
          <ac:chgData name="신 현준" userId="2a61c25f-14a3-461d-afad-db9c681ac447" providerId="ADAL" clId="{90105E72-9491-FE42-8786-A967E59A24ED}" dt="2022-10-04T08:12:37.623" v="0"/>
          <ac:spMkLst>
            <pc:docMk/>
            <pc:sldMk cId="0" sldId="270"/>
            <ac:spMk id="315" creationId="{00000000-0000-0000-0000-000000000000}"/>
          </ac:spMkLst>
        </pc:spChg>
        <pc:spChg chg="mod">
          <ac:chgData name="신 현준" userId="2a61c25f-14a3-461d-afad-db9c681ac447" providerId="ADAL" clId="{90105E72-9491-FE42-8786-A967E59A24ED}" dt="2022-10-04T08:12:37.623" v="0"/>
          <ac:spMkLst>
            <pc:docMk/>
            <pc:sldMk cId="0" sldId="270"/>
            <ac:spMk id="317" creationId="{00000000-0000-0000-0000-000000000000}"/>
          </ac:spMkLst>
        </pc:spChg>
      </pc:sldChg>
      <pc:sldChg chg="modSp">
        <pc:chgData name="신 현준" userId="2a61c25f-14a3-461d-afad-db9c681ac447" providerId="ADAL" clId="{90105E72-9491-FE42-8786-A967E59A24ED}" dt="2022-10-04T08:12:37.623" v="0"/>
        <pc:sldMkLst>
          <pc:docMk/>
          <pc:sldMk cId="0" sldId="271"/>
        </pc:sldMkLst>
        <pc:spChg chg="mod">
          <ac:chgData name="신 현준" userId="2a61c25f-14a3-461d-afad-db9c681ac447" providerId="ADAL" clId="{90105E72-9491-FE42-8786-A967E59A24ED}" dt="2022-10-04T08:12:37.623" v="0"/>
          <ac:spMkLst>
            <pc:docMk/>
            <pc:sldMk cId="0" sldId="271"/>
            <ac:spMk id="2" creationId="{3C35B3C3-5D4B-C343-9E79-AA3347A9E5EA}"/>
          </ac:spMkLst>
        </pc:spChg>
        <pc:spChg chg="mod">
          <ac:chgData name="신 현준" userId="2a61c25f-14a3-461d-afad-db9c681ac447" providerId="ADAL" clId="{90105E72-9491-FE42-8786-A967E59A24ED}" dt="2022-10-04T08:12:37.623" v="0"/>
          <ac:spMkLst>
            <pc:docMk/>
            <pc:sldMk cId="0" sldId="271"/>
            <ac:spMk id="324" creationId="{00000000-0000-0000-0000-000000000000}"/>
          </ac:spMkLst>
        </pc:spChg>
      </pc:sldChg>
      <pc:sldChg chg="modSp">
        <pc:chgData name="신 현준" userId="2a61c25f-14a3-461d-afad-db9c681ac447" providerId="ADAL" clId="{90105E72-9491-FE42-8786-A967E59A24ED}" dt="2022-10-04T08:12:37.623" v="0"/>
        <pc:sldMkLst>
          <pc:docMk/>
          <pc:sldMk cId="0" sldId="272"/>
        </pc:sldMkLst>
        <pc:spChg chg="mod">
          <ac:chgData name="신 현준" userId="2a61c25f-14a3-461d-afad-db9c681ac447" providerId="ADAL" clId="{90105E72-9491-FE42-8786-A967E59A24ED}" dt="2022-10-04T08:12:37.623" v="0"/>
          <ac:spMkLst>
            <pc:docMk/>
            <pc:sldMk cId="0" sldId="272"/>
            <ac:spMk id="332" creationId="{00000000-0000-0000-0000-000000000000}"/>
          </ac:spMkLst>
        </pc:spChg>
        <pc:spChg chg="mod">
          <ac:chgData name="신 현준" userId="2a61c25f-14a3-461d-afad-db9c681ac447" providerId="ADAL" clId="{90105E72-9491-FE42-8786-A967E59A24ED}" dt="2022-10-04T08:12:37.623" v="0"/>
          <ac:spMkLst>
            <pc:docMk/>
            <pc:sldMk cId="0" sldId="272"/>
            <ac:spMk id="339" creationId="{00000000-0000-0000-0000-000000000000}"/>
          </ac:spMkLst>
        </pc:spChg>
      </pc:sldChg>
      <pc:sldChg chg="modSp">
        <pc:chgData name="신 현준" userId="2a61c25f-14a3-461d-afad-db9c681ac447" providerId="ADAL" clId="{90105E72-9491-FE42-8786-A967E59A24ED}" dt="2022-10-04T08:12:37.623" v="0"/>
        <pc:sldMkLst>
          <pc:docMk/>
          <pc:sldMk cId="0" sldId="273"/>
        </pc:sldMkLst>
        <pc:spChg chg="mod">
          <ac:chgData name="신 현준" userId="2a61c25f-14a3-461d-afad-db9c681ac447" providerId="ADAL" clId="{90105E72-9491-FE42-8786-A967E59A24ED}" dt="2022-10-04T08:12:37.623" v="0"/>
          <ac:spMkLst>
            <pc:docMk/>
            <pc:sldMk cId="0" sldId="273"/>
            <ac:spMk id="342" creationId="{00000000-0000-0000-0000-000000000000}"/>
          </ac:spMkLst>
        </pc:spChg>
        <pc:spChg chg="mod">
          <ac:chgData name="신 현준" userId="2a61c25f-14a3-461d-afad-db9c681ac447" providerId="ADAL" clId="{90105E72-9491-FE42-8786-A967E59A24ED}" dt="2022-10-04T08:12:37.623" v="0"/>
          <ac:spMkLst>
            <pc:docMk/>
            <pc:sldMk cId="0" sldId="273"/>
            <ac:spMk id="344" creationId="{00000000-0000-0000-0000-000000000000}"/>
          </ac:spMkLst>
        </pc:spChg>
      </pc:sldChg>
      <pc:sldChg chg="modSp">
        <pc:chgData name="신 현준" userId="2a61c25f-14a3-461d-afad-db9c681ac447" providerId="ADAL" clId="{90105E72-9491-FE42-8786-A967E59A24ED}" dt="2022-10-04T08:12:37.623" v="0"/>
        <pc:sldMkLst>
          <pc:docMk/>
          <pc:sldMk cId="0" sldId="274"/>
        </pc:sldMkLst>
        <pc:spChg chg="mod">
          <ac:chgData name="신 현준" userId="2a61c25f-14a3-461d-afad-db9c681ac447" providerId="ADAL" clId="{90105E72-9491-FE42-8786-A967E59A24ED}" dt="2022-10-04T08:12:37.623" v="0"/>
          <ac:spMkLst>
            <pc:docMk/>
            <pc:sldMk cId="0" sldId="274"/>
            <ac:spMk id="349" creationId="{00000000-0000-0000-0000-000000000000}"/>
          </ac:spMkLst>
        </pc:spChg>
        <pc:spChg chg="mod">
          <ac:chgData name="신 현준" userId="2a61c25f-14a3-461d-afad-db9c681ac447" providerId="ADAL" clId="{90105E72-9491-FE42-8786-A967E59A24ED}" dt="2022-10-04T08:12:37.623" v="0"/>
          <ac:spMkLst>
            <pc:docMk/>
            <pc:sldMk cId="0" sldId="274"/>
            <ac:spMk id="350" creationId="{00000000-0000-0000-0000-000000000000}"/>
          </ac:spMkLst>
        </pc:spChg>
      </pc:sldChg>
      <pc:sldChg chg="modSp">
        <pc:chgData name="신 현준" userId="2a61c25f-14a3-461d-afad-db9c681ac447" providerId="ADAL" clId="{90105E72-9491-FE42-8786-A967E59A24ED}" dt="2022-10-04T08:12:37.623" v="0"/>
        <pc:sldMkLst>
          <pc:docMk/>
          <pc:sldMk cId="0" sldId="275"/>
        </pc:sldMkLst>
        <pc:spChg chg="mod">
          <ac:chgData name="신 현준" userId="2a61c25f-14a3-461d-afad-db9c681ac447" providerId="ADAL" clId="{90105E72-9491-FE42-8786-A967E59A24ED}" dt="2022-10-04T08:12:37.623" v="0"/>
          <ac:spMkLst>
            <pc:docMk/>
            <pc:sldMk cId="0" sldId="275"/>
            <ac:spMk id="353" creationId="{00000000-0000-0000-0000-000000000000}"/>
          </ac:spMkLst>
        </pc:spChg>
        <pc:spChg chg="mod">
          <ac:chgData name="신 현준" userId="2a61c25f-14a3-461d-afad-db9c681ac447" providerId="ADAL" clId="{90105E72-9491-FE42-8786-A967E59A24ED}" dt="2022-10-04T08:12:37.623" v="0"/>
          <ac:spMkLst>
            <pc:docMk/>
            <pc:sldMk cId="0" sldId="275"/>
            <ac:spMk id="354" creationId="{00000000-0000-0000-0000-000000000000}"/>
          </ac:spMkLst>
        </pc:spChg>
      </pc:sldChg>
      <pc:sldChg chg="modSp">
        <pc:chgData name="신 현준" userId="2a61c25f-14a3-461d-afad-db9c681ac447" providerId="ADAL" clId="{90105E72-9491-FE42-8786-A967E59A24ED}" dt="2022-10-04T08:12:37.623" v="0"/>
        <pc:sldMkLst>
          <pc:docMk/>
          <pc:sldMk cId="0" sldId="276"/>
        </pc:sldMkLst>
        <pc:spChg chg="mod">
          <ac:chgData name="신 현준" userId="2a61c25f-14a3-461d-afad-db9c681ac447" providerId="ADAL" clId="{90105E72-9491-FE42-8786-A967E59A24ED}" dt="2022-10-04T08:12:37.623" v="0"/>
          <ac:spMkLst>
            <pc:docMk/>
            <pc:sldMk cId="0" sldId="276"/>
            <ac:spMk id="358" creationId="{00000000-0000-0000-0000-000000000000}"/>
          </ac:spMkLst>
        </pc:spChg>
        <pc:spChg chg="mod">
          <ac:chgData name="신 현준" userId="2a61c25f-14a3-461d-afad-db9c681ac447" providerId="ADAL" clId="{90105E72-9491-FE42-8786-A967E59A24ED}" dt="2022-10-04T08:12:37.623" v="0"/>
          <ac:spMkLst>
            <pc:docMk/>
            <pc:sldMk cId="0" sldId="276"/>
            <ac:spMk id="359" creationId="{00000000-0000-0000-0000-000000000000}"/>
          </ac:spMkLst>
        </pc:spChg>
      </pc:sldChg>
      <pc:sldChg chg="modSp">
        <pc:chgData name="신 현준" userId="2a61c25f-14a3-461d-afad-db9c681ac447" providerId="ADAL" clId="{90105E72-9491-FE42-8786-A967E59A24ED}" dt="2022-10-04T08:12:37.623" v="0"/>
        <pc:sldMkLst>
          <pc:docMk/>
          <pc:sldMk cId="0" sldId="277"/>
        </pc:sldMkLst>
        <pc:spChg chg="mod">
          <ac:chgData name="신 현준" userId="2a61c25f-14a3-461d-afad-db9c681ac447" providerId="ADAL" clId="{90105E72-9491-FE42-8786-A967E59A24ED}" dt="2022-10-04T08:12:37.623" v="0"/>
          <ac:spMkLst>
            <pc:docMk/>
            <pc:sldMk cId="0" sldId="277"/>
            <ac:spMk id="361" creationId="{00000000-0000-0000-0000-000000000000}"/>
          </ac:spMkLst>
        </pc:spChg>
        <pc:spChg chg="mod">
          <ac:chgData name="신 현준" userId="2a61c25f-14a3-461d-afad-db9c681ac447" providerId="ADAL" clId="{90105E72-9491-FE42-8786-A967E59A24ED}" dt="2022-10-04T08:12:37.623" v="0"/>
          <ac:spMkLst>
            <pc:docMk/>
            <pc:sldMk cId="0" sldId="277"/>
            <ac:spMk id="362" creationId="{00000000-0000-0000-0000-000000000000}"/>
          </ac:spMkLst>
        </pc:spChg>
      </pc:sldChg>
      <pc:sldChg chg="modSp mod">
        <pc:chgData name="신 현준" userId="2a61c25f-14a3-461d-afad-db9c681ac447" providerId="ADAL" clId="{90105E72-9491-FE42-8786-A967E59A24ED}" dt="2022-10-04T08:15:00.227" v="90" actId="1036"/>
        <pc:sldMkLst>
          <pc:docMk/>
          <pc:sldMk cId="0" sldId="278"/>
        </pc:sldMkLst>
        <pc:spChg chg="mod">
          <ac:chgData name="신 현준" userId="2a61c25f-14a3-461d-afad-db9c681ac447" providerId="ADAL" clId="{90105E72-9491-FE42-8786-A967E59A24ED}" dt="2022-10-04T08:12:37.623" v="0"/>
          <ac:spMkLst>
            <pc:docMk/>
            <pc:sldMk cId="0" sldId="278"/>
            <ac:spMk id="2" creationId="{8D580778-D90D-4840-AF3E-CD365BA2826B}"/>
          </ac:spMkLst>
        </pc:spChg>
        <pc:spChg chg="mod">
          <ac:chgData name="신 현준" userId="2a61c25f-14a3-461d-afad-db9c681ac447" providerId="ADAL" clId="{90105E72-9491-FE42-8786-A967E59A24ED}" dt="2022-10-04T08:12:37.623" v="0"/>
          <ac:spMkLst>
            <pc:docMk/>
            <pc:sldMk cId="0" sldId="278"/>
            <ac:spMk id="365" creationId="{00000000-0000-0000-0000-000000000000}"/>
          </ac:spMkLst>
        </pc:spChg>
        <pc:spChg chg="mod">
          <ac:chgData name="신 현준" userId="2a61c25f-14a3-461d-afad-db9c681ac447" providerId="ADAL" clId="{90105E72-9491-FE42-8786-A967E59A24ED}" dt="2022-10-04T08:15:00.227" v="90" actId="1036"/>
          <ac:spMkLst>
            <pc:docMk/>
            <pc:sldMk cId="0" sldId="278"/>
            <ac:spMk id="371" creationId="{00000000-0000-0000-0000-000000000000}"/>
          </ac:spMkLst>
        </pc:spChg>
        <pc:spChg chg="mod">
          <ac:chgData name="신 현준" userId="2a61c25f-14a3-461d-afad-db9c681ac447" providerId="ADAL" clId="{90105E72-9491-FE42-8786-A967E59A24ED}" dt="2022-10-04T08:15:00.227" v="90" actId="1036"/>
          <ac:spMkLst>
            <pc:docMk/>
            <pc:sldMk cId="0" sldId="278"/>
            <ac:spMk id="372" creationId="{00000000-0000-0000-0000-000000000000}"/>
          </ac:spMkLst>
        </pc:spChg>
        <pc:picChg chg="mod">
          <ac:chgData name="신 현준" userId="2a61c25f-14a3-461d-afad-db9c681ac447" providerId="ADAL" clId="{90105E72-9491-FE42-8786-A967E59A24ED}" dt="2022-10-04T08:15:00.227" v="90" actId="1036"/>
          <ac:picMkLst>
            <pc:docMk/>
            <pc:sldMk cId="0" sldId="278"/>
            <ac:picMk id="367" creationId="{00000000-0000-0000-0000-000000000000}"/>
          </ac:picMkLst>
        </pc:picChg>
        <pc:picChg chg="mod">
          <ac:chgData name="신 현준" userId="2a61c25f-14a3-461d-afad-db9c681ac447" providerId="ADAL" clId="{90105E72-9491-FE42-8786-A967E59A24ED}" dt="2022-10-04T08:15:00.227" v="90" actId="1036"/>
          <ac:picMkLst>
            <pc:docMk/>
            <pc:sldMk cId="0" sldId="278"/>
            <ac:picMk id="368" creationId="{00000000-0000-0000-0000-000000000000}"/>
          </ac:picMkLst>
        </pc:picChg>
        <pc:picChg chg="mod">
          <ac:chgData name="신 현준" userId="2a61c25f-14a3-461d-afad-db9c681ac447" providerId="ADAL" clId="{90105E72-9491-FE42-8786-A967E59A24ED}" dt="2022-10-04T08:15:00.227" v="90" actId="1036"/>
          <ac:picMkLst>
            <pc:docMk/>
            <pc:sldMk cId="0" sldId="278"/>
            <ac:picMk id="369" creationId="{00000000-0000-0000-0000-000000000000}"/>
          </ac:picMkLst>
        </pc:picChg>
        <pc:picChg chg="mod">
          <ac:chgData name="신 현준" userId="2a61c25f-14a3-461d-afad-db9c681ac447" providerId="ADAL" clId="{90105E72-9491-FE42-8786-A967E59A24ED}" dt="2022-10-04T08:15:00.227" v="90" actId="1036"/>
          <ac:picMkLst>
            <pc:docMk/>
            <pc:sldMk cId="0" sldId="278"/>
            <ac:picMk id="370" creationId="{00000000-0000-0000-0000-000000000000}"/>
          </ac:picMkLst>
        </pc:picChg>
      </pc:sldChg>
      <pc:sldChg chg="modSp">
        <pc:chgData name="신 현준" userId="2a61c25f-14a3-461d-afad-db9c681ac447" providerId="ADAL" clId="{90105E72-9491-FE42-8786-A967E59A24ED}" dt="2022-10-04T08:12:37.623" v="0"/>
        <pc:sldMkLst>
          <pc:docMk/>
          <pc:sldMk cId="0" sldId="279"/>
        </pc:sldMkLst>
        <pc:spChg chg="mod">
          <ac:chgData name="신 현준" userId="2a61c25f-14a3-461d-afad-db9c681ac447" providerId="ADAL" clId="{90105E72-9491-FE42-8786-A967E59A24ED}" dt="2022-10-04T08:12:37.623" v="0"/>
          <ac:spMkLst>
            <pc:docMk/>
            <pc:sldMk cId="0" sldId="279"/>
            <ac:spMk id="2" creationId="{9482D33C-C571-8442-A7AB-72BD043D688A}"/>
          </ac:spMkLst>
        </pc:spChg>
        <pc:spChg chg="mod">
          <ac:chgData name="신 현준" userId="2a61c25f-14a3-461d-afad-db9c681ac447" providerId="ADAL" clId="{90105E72-9491-FE42-8786-A967E59A24ED}" dt="2022-10-04T08:12:37.623" v="0"/>
          <ac:spMkLst>
            <pc:docMk/>
            <pc:sldMk cId="0" sldId="279"/>
            <ac:spMk id="374" creationId="{00000000-0000-0000-0000-000000000000}"/>
          </ac:spMkLst>
        </pc:spChg>
      </pc:sldChg>
      <pc:sldChg chg="modSp">
        <pc:chgData name="신 현준" userId="2a61c25f-14a3-461d-afad-db9c681ac447" providerId="ADAL" clId="{90105E72-9491-FE42-8786-A967E59A24ED}" dt="2022-10-04T08:12:37.623" v="0"/>
        <pc:sldMkLst>
          <pc:docMk/>
          <pc:sldMk cId="0" sldId="280"/>
        </pc:sldMkLst>
        <pc:spChg chg="mod">
          <ac:chgData name="신 현준" userId="2a61c25f-14a3-461d-afad-db9c681ac447" providerId="ADAL" clId="{90105E72-9491-FE42-8786-A967E59A24ED}" dt="2022-10-04T08:12:37.623" v="0"/>
          <ac:spMkLst>
            <pc:docMk/>
            <pc:sldMk cId="0" sldId="280"/>
            <ac:spMk id="383" creationId="{00000000-0000-0000-0000-000000000000}"/>
          </ac:spMkLst>
        </pc:spChg>
        <pc:spChg chg="mod">
          <ac:chgData name="신 현준" userId="2a61c25f-14a3-461d-afad-db9c681ac447" providerId="ADAL" clId="{90105E72-9491-FE42-8786-A967E59A24ED}" dt="2022-10-04T08:12:37.623" v="0"/>
          <ac:spMkLst>
            <pc:docMk/>
            <pc:sldMk cId="0" sldId="280"/>
            <ac:spMk id="384" creationId="{00000000-0000-0000-0000-000000000000}"/>
          </ac:spMkLst>
        </pc:spChg>
      </pc:sldChg>
      <pc:sldChg chg="modSp">
        <pc:chgData name="신 현준" userId="2a61c25f-14a3-461d-afad-db9c681ac447" providerId="ADAL" clId="{90105E72-9491-FE42-8786-A967E59A24ED}" dt="2022-10-04T08:12:37.623" v="0"/>
        <pc:sldMkLst>
          <pc:docMk/>
          <pc:sldMk cId="0" sldId="281"/>
        </pc:sldMkLst>
        <pc:spChg chg="mod">
          <ac:chgData name="신 현준" userId="2a61c25f-14a3-461d-afad-db9c681ac447" providerId="ADAL" clId="{90105E72-9491-FE42-8786-A967E59A24ED}" dt="2022-10-04T08:12:37.623" v="0"/>
          <ac:spMkLst>
            <pc:docMk/>
            <pc:sldMk cId="0" sldId="281"/>
            <ac:spMk id="4" creationId="{35350D26-844E-C640-8394-C81DBB9FA807}"/>
          </ac:spMkLst>
        </pc:spChg>
        <pc:spChg chg="mod">
          <ac:chgData name="신 현준" userId="2a61c25f-14a3-461d-afad-db9c681ac447" providerId="ADAL" clId="{90105E72-9491-FE42-8786-A967E59A24ED}" dt="2022-10-04T08:12:37.623" v="0"/>
          <ac:spMkLst>
            <pc:docMk/>
            <pc:sldMk cId="0" sldId="281"/>
            <ac:spMk id="391" creationId="{00000000-0000-0000-0000-000000000000}"/>
          </ac:spMkLst>
        </pc:spChg>
      </pc:sldChg>
      <pc:sldChg chg="modSp">
        <pc:chgData name="신 현준" userId="2a61c25f-14a3-461d-afad-db9c681ac447" providerId="ADAL" clId="{90105E72-9491-FE42-8786-A967E59A24ED}" dt="2022-10-04T08:12:37.623" v="0"/>
        <pc:sldMkLst>
          <pc:docMk/>
          <pc:sldMk cId="0" sldId="282"/>
        </pc:sldMkLst>
        <pc:spChg chg="mod">
          <ac:chgData name="신 현준" userId="2a61c25f-14a3-461d-afad-db9c681ac447" providerId="ADAL" clId="{90105E72-9491-FE42-8786-A967E59A24ED}" dt="2022-10-04T08:12:37.623" v="0"/>
          <ac:spMkLst>
            <pc:docMk/>
            <pc:sldMk cId="0" sldId="282"/>
            <ac:spMk id="400" creationId="{00000000-0000-0000-0000-000000000000}"/>
          </ac:spMkLst>
        </pc:spChg>
      </pc:sldChg>
      <pc:sldChg chg="modSp mod">
        <pc:chgData name="신 현준" userId="2a61c25f-14a3-461d-afad-db9c681ac447" providerId="ADAL" clId="{90105E72-9491-FE42-8786-A967E59A24ED}" dt="2022-10-04T08:15:16.694" v="102" actId="1036"/>
        <pc:sldMkLst>
          <pc:docMk/>
          <pc:sldMk cId="0" sldId="283"/>
        </pc:sldMkLst>
        <pc:spChg chg="mod">
          <ac:chgData name="신 현준" userId="2a61c25f-14a3-461d-afad-db9c681ac447" providerId="ADAL" clId="{90105E72-9491-FE42-8786-A967E59A24ED}" dt="2022-10-04T08:12:37.623" v="0"/>
          <ac:spMkLst>
            <pc:docMk/>
            <pc:sldMk cId="0" sldId="283"/>
            <ac:spMk id="2" creationId="{1F535628-DB78-E64F-AB07-4AD5FBCAA7DA}"/>
          </ac:spMkLst>
        </pc:spChg>
        <pc:spChg chg="mod">
          <ac:chgData name="신 현준" userId="2a61c25f-14a3-461d-afad-db9c681ac447" providerId="ADAL" clId="{90105E72-9491-FE42-8786-A967E59A24ED}" dt="2022-10-04T08:12:37.623" v="0"/>
          <ac:spMkLst>
            <pc:docMk/>
            <pc:sldMk cId="0" sldId="283"/>
            <ac:spMk id="404" creationId="{00000000-0000-0000-0000-000000000000}"/>
          </ac:spMkLst>
        </pc:spChg>
        <pc:picChg chg="mod">
          <ac:chgData name="신 현준" userId="2a61c25f-14a3-461d-afad-db9c681ac447" providerId="ADAL" clId="{90105E72-9491-FE42-8786-A967E59A24ED}" dt="2022-10-04T08:15:16.694" v="102" actId="1036"/>
          <ac:picMkLst>
            <pc:docMk/>
            <pc:sldMk cId="0" sldId="283"/>
            <ac:picMk id="406" creationId="{00000000-0000-0000-0000-000000000000}"/>
          </ac:picMkLst>
        </pc:picChg>
        <pc:picChg chg="mod">
          <ac:chgData name="신 현준" userId="2a61c25f-14a3-461d-afad-db9c681ac447" providerId="ADAL" clId="{90105E72-9491-FE42-8786-A967E59A24ED}" dt="2022-10-04T08:15:16.694" v="102" actId="1036"/>
          <ac:picMkLst>
            <pc:docMk/>
            <pc:sldMk cId="0" sldId="283"/>
            <ac:picMk id="407" creationId="{00000000-0000-0000-0000-000000000000}"/>
          </ac:picMkLst>
        </pc:picChg>
        <pc:picChg chg="mod">
          <ac:chgData name="신 현준" userId="2a61c25f-14a3-461d-afad-db9c681ac447" providerId="ADAL" clId="{90105E72-9491-FE42-8786-A967E59A24ED}" dt="2022-10-04T08:15:16.694" v="102" actId="1036"/>
          <ac:picMkLst>
            <pc:docMk/>
            <pc:sldMk cId="0" sldId="283"/>
            <ac:picMk id="408" creationId="{00000000-0000-0000-0000-000000000000}"/>
          </ac:picMkLst>
        </pc:picChg>
      </pc:sldChg>
      <pc:sldChg chg="modSp">
        <pc:chgData name="신 현준" userId="2a61c25f-14a3-461d-afad-db9c681ac447" providerId="ADAL" clId="{90105E72-9491-FE42-8786-A967E59A24ED}" dt="2022-10-04T08:12:37.623" v="0"/>
        <pc:sldMkLst>
          <pc:docMk/>
          <pc:sldMk cId="0" sldId="284"/>
        </pc:sldMkLst>
        <pc:spChg chg="mod">
          <ac:chgData name="신 현준" userId="2a61c25f-14a3-461d-afad-db9c681ac447" providerId="ADAL" clId="{90105E72-9491-FE42-8786-A967E59A24ED}" dt="2022-10-04T08:12:37.623" v="0"/>
          <ac:spMkLst>
            <pc:docMk/>
            <pc:sldMk cId="0" sldId="284"/>
            <ac:spMk id="411" creationId="{00000000-0000-0000-0000-000000000000}"/>
          </ac:spMkLst>
        </pc:spChg>
        <pc:spChg chg="mod">
          <ac:chgData name="신 현준" userId="2a61c25f-14a3-461d-afad-db9c681ac447" providerId="ADAL" clId="{90105E72-9491-FE42-8786-A967E59A24ED}" dt="2022-10-04T08:12:37.623" v="0"/>
          <ac:spMkLst>
            <pc:docMk/>
            <pc:sldMk cId="0" sldId="284"/>
            <ac:spMk id="412" creationId="{00000000-0000-0000-0000-000000000000}"/>
          </ac:spMkLst>
        </pc:spChg>
      </pc:sldChg>
      <pc:sldChg chg="modSp">
        <pc:chgData name="신 현준" userId="2a61c25f-14a3-461d-afad-db9c681ac447" providerId="ADAL" clId="{90105E72-9491-FE42-8786-A967E59A24ED}" dt="2022-10-04T08:12:37.623" v="0"/>
        <pc:sldMkLst>
          <pc:docMk/>
          <pc:sldMk cId="0" sldId="285"/>
        </pc:sldMkLst>
        <pc:spChg chg="mod">
          <ac:chgData name="신 현준" userId="2a61c25f-14a3-461d-afad-db9c681ac447" providerId="ADAL" clId="{90105E72-9491-FE42-8786-A967E59A24ED}" dt="2022-10-04T08:12:37.623" v="0"/>
          <ac:spMkLst>
            <pc:docMk/>
            <pc:sldMk cId="0" sldId="285"/>
            <ac:spMk id="419" creationId="{00000000-0000-0000-0000-000000000000}"/>
          </ac:spMkLst>
        </pc:spChg>
      </pc:sldChg>
      <pc:sldChg chg="modSp">
        <pc:chgData name="신 현준" userId="2a61c25f-14a3-461d-afad-db9c681ac447" providerId="ADAL" clId="{90105E72-9491-FE42-8786-A967E59A24ED}" dt="2022-10-04T08:12:37.623" v="0"/>
        <pc:sldMkLst>
          <pc:docMk/>
          <pc:sldMk cId="0" sldId="286"/>
        </pc:sldMkLst>
        <pc:spChg chg="mod">
          <ac:chgData name="신 현준" userId="2a61c25f-14a3-461d-afad-db9c681ac447" providerId="ADAL" clId="{90105E72-9491-FE42-8786-A967E59A24ED}" dt="2022-10-04T08:12:37.623" v="0"/>
          <ac:spMkLst>
            <pc:docMk/>
            <pc:sldMk cId="0" sldId="286"/>
            <ac:spMk id="2" creationId="{9EB18B55-44A0-CC4B-8529-59CC1F7E9D74}"/>
          </ac:spMkLst>
        </pc:spChg>
        <pc:spChg chg="mod">
          <ac:chgData name="신 현준" userId="2a61c25f-14a3-461d-afad-db9c681ac447" providerId="ADAL" clId="{90105E72-9491-FE42-8786-A967E59A24ED}" dt="2022-10-04T08:12:37.623" v="0"/>
          <ac:spMkLst>
            <pc:docMk/>
            <pc:sldMk cId="0" sldId="286"/>
            <ac:spMk id="422" creationId="{00000000-0000-0000-0000-000000000000}"/>
          </ac:spMkLst>
        </pc:spChg>
      </pc:sldChg>
      <pc:sldChg chg="modSp">
        <pc:chgData name="신 현준" userId="2a61c25f-14a3-461d-afad-db9c681ac447" providerId="ADAL" clId="{90105E72-9491-FE42-8786-A967E59A24ED}" dt="2022-10-04T08:12:37.623" v="0"/>
        <pc:sldMkLst>
          <pc:docMk/>
          <pc:sldMk cId="0" sldId="287"/>
        </pc:sldMkLst>
        <pc:spChg chg="mod">
          <ac:chgData name="신 현준" userId="2a61c25f-14a3-461d-afad-db9c681ac447" providerId="ADAL" clId="{90105E72-9491-FE42-8786-A967E59A24ED}" dt="2022-10-04T08:12:37.623" v="0"/>
          <ac:spMkLst>
            <pc:docMk/>
            <pc:sldMk cId="0" sldId="287"/>
            <ac:spMk id="2" creationId="{2279E7E9-1F0F-B440-BF45-FEF4D8A14213}"/>
          </ac:spMkLst>
        </pc:spChg>
        <pc:spChg chg="mod">
          <ac:chgData name="신 현준" userId="2a61c25f-14a3-461d-afad-db9c681ac447" providerId="ADAL" clId="{90105E72-9491-FE42-8786-A967E59A24ED}" dt="2022-10-04T08:12:37.623" v="0"/>
          <ac:spMkLst>
            <pc:docMk/>
            <pc:sldMk cId="0" sldId="287"/>
            <ac:spMk id="427" creationId="{00000000-0000-0000-0000-000000000000}"/>
          </ac:spMkLst>
        </pc:spChg>
      </pc:sldChg>
      <pc:sldChg chg="modSp">
        <pc:chgData name="신 현준" userId="2a61c25f-14a3-461d-afad-db9c681ac447" providerId="ADAL" clId="{90105E72-9491-FE42-8786-A967E59A24ED}" dt="2022-10-04T08:12:37.623" v="0"/>
        <pc:sldMkLst>
          <pc:docMk/>
          <pc:sldMk cId="0" sldId="288"/>
        </pc:sldMkLst>
        <pc:spChg chg="mod">
          <ac:chgData name="신 현준" userId="2a61c25f-14a3-461d-afad-db9c681ac447" providerId="ADAL" clId="{90105E72-9491-FE42-8786-A967E59A24ED}" dt="2022-10-04T08:12:37.623" v="0"/>
          <ac:spMkLst>
            <pc:docMk/>
            <pc:sldMk cId="0" sldId="288"/>
            <ac:spMk id="2" creationId="{85FF2283-6839-0C48-AE20-0A20561CA632}"/>
          </ac:spMkLst>
        </pc:spChg>
        <pc:spChg chg="mod">
          <ac:chgData name="신 현준" userId="2a61c25f-14a3-461d-afad-db9c681ac447" providerId="ADAL" clId="{90105E72-9491-FE42-8786-A967E59A24ED}" dt="2022-10-04T08:12:37.623" v="0"/>
          <ac:spMkLst>
            <pc:docMk/>
            <pc:sldMk cId="0" sldId="288"/>
            <ac:spMk id="430" creationId="{00000000-0000-0000-0000-000000000000}"/>
          </ac:spMkLst>
        </pc:spChg>
      </pc:sldChg>
      <pc:sldChg chg="modSp">
        <pc:chgData name="신 현준" userId="2a61c25f-14a3-461d-afad-db9c681ac447" providerId="ADAL" clId="{90105E72-9491-FE42-8786-A967E59A24ED}" dt="2022-10-04T08:12:37.623" v="0"/>
        <pc:sldMkLst>
          <pc:docMk/>
          <pc:sldMk cId="0" sldId="289"/>
        </pc:sldMkLst>
        <pc:spChg chg="mod">
          <ac:chgData name="신 현준" userId="2a61c25f-14a3-461d-afad-db9c681ac447" providerId="ADAL" clId="{90105E72-9491-FE42-8786-A967E59A24ED}" dt="2022-10-04T08:12:37.623" v="0"/>
          <ac:spMkLst>
            <pc:docMk/>
            <pc:sldMk cId="0" sldId="289"/>
            <ac:spMk id="434" creationId="{00000000-0000-0000-0000-000000000000}"/>
          </ac:spMkLst>
        </pc:spChg>
        <pc:spChg chg="mod">
          <ac:chgData name="신 현준" userId="2a61c25f-14a3-461d-afad-db9c681ac447" providerId="ADAL" clId="{90105E72-9491-FE42-8786-A967E59A24ED}" dt="2022-10-04T08:12:37.623" v="0"/>
          <ac:spMkLst>
            <pc:docMk/>
            <pc:sldMk cId="0" sldId="289"/>
            <ac:spMk id="435" creationId="{00000000-0000-0000-0000-000000000000}"/>
          </ac:spMkLst>
        </pc:spChg>
      </pc:sldChg>
      <pc:sldChg chg="modSp">
        <pc:chgData name="신 현준" userId="2a61c25f-14a3-461d-afad-db9c681ac447" providerId="ADAL" clId="{90105E72-9491-FE42-8786-A967E59A24ED}" dt="2022-10-04T08:12:37.623" v="0"/>
        <pc:sldMkLst>
          <pc:docMk/>
          <pc:sldMk cId="0" sldId="290"/>
        </pc:sldMkLst>
        <pc:spChg chg="mod">
          <ac:chgData name="신 현준" userId="2a61c25f-14a3-461d-afad-db9c681ac447" providerId="ADAL" clId="{90105E72-9491-FE42-8786-A967E59A24ED}" dt="2022-10-04T08:12:37.623" v="0"/>
          <ac:spMkLst>
            <pc:docMk/>
            <pc:sldMk cId="0" sldId="290"/>
            <ac:spMk id="9" creationId="{83C9AA42-E6B9-2243-9852-BC4A0B159A25}"/>
          </ac:spMkLst>
        </pc:spChg>
        <pc:spChg chg="mod">
          <ac:chgData name="신 현준" userId="2a61c25f-14a3-461d-afad-db9c681ac447" providerId="ADAL" clId="{90105E72-9491-FE42-8786-A967E59A24ED}" dt="2022-10-04T08:12:37.623" v="0"/>
          <ac:spMkLst>
            <pc:docMk/>
            <pc:sldMk cId="0" sldId="290"/>
            <ac:spMk id="438" creationId="{00000000-0000-0000-0000-000000000000}"/>
          </ac:spMkLst>
        </pc:spChg>
      </pc:sldChg>
      <pc:sldChg chg="modSp">
        <pc:chgData name="신 현준" userId="2a61c25f-14a3-461d-afad-db9c681ac447" providerId="ADAL" clId="{90105E72-9491-FE42-8786-A967E59A24ED}" dt="2022-10-04T08:12:37.623" v="0"/>
        <pc:sldMkLst>
          <pc:docMk/>
          <pc:sldMk cId="0" sldId="291"/>
        </pc:sldMkLst>
        <pc:spChg chg="mod">
          <ac:chgData name="신 현준" userId="2a61c25f-14a3-461d-afad-db9c681ac447" providerId="ADAL" clId="{90105E72-9491-FE42-8786-A967E59A24ED}" dt="2022-10-04T08:12:37.623" v="0"/>
          <ac:spMkLst>
            <pc:docMk/>
            <pc:sldMk cId="0" sldId="291"/>
            <ac:spMk id="6" creationId="{C6D39393-D76B-F945-B616-37F9140D486D}"/>
          </ac:spMkLst>
        </pc:spChg>
        <pc:spChg chg="mod">
          <ac:chgData name="신 현준" userId="2a61c25f-14a3-461d-afad-db9c681ac447" providerId="ADAL" clId="{90105E72-9491-FE42-8786-A967E59A24ED}" dt="2022-10-04T08:12:37.623" v="0"/>
          <ac:spMkLst>
            <pc:docMk/>
            <pc:sldMk cId="0" sldId="291"/>
            <ac:spMk id="446" creationId="{00000000-0000-0000-0000-000000000000}"/>
          </ac:spMkLst>
        </pc:spChg>
      </pc:sldChg>
      <pc:sldChg chg="modSp">
        <pc:chgData name="신 현준" userId="2a61c25f-14a3-461d-afad-db9c681ac447" providerId="ADAL" clId="{90105E72-9491-FE42-8786-A967E59A24ED}" dt="2022-10-04T08:12:37.623" v="0"/>
        <pc:sldMkLst>
          <pc:docMk/>
          <pc:sldMk cId="0" sldId="292"/>
        </pc:sldMkLst>
        <pc:spChg chg="mod">
          <ac:chgData name="신 현준" userId="2a61c25f-14a3-461d-afad-db9c681ac447" providerId="ADAL" clId="{90105E72-9491-FE42-8786-A967E59A24ED}" dt="2022-10-04T08:12:37.623" v="0"/>
          <ac:spMkLst>
            <pc:docMk/>
            <pc:sldMk cId="0" sldId="292"/>
            <ac:spMk id="451" creationId="{00000000-0000-0000-0000-000000000000}"/>
          </ac:spMkLst>
        </pc:spChg>
        <pc:spChg chg="mod">
          <ac:chgData name="신 현준" userId="2a61c25f-14a3-461d-afad-db9c681ac447" providerId="ADAL" clId="{90105E72-9491-FE42-8786-A967E59A24ED}" dt="2022-10-04T08:12:37.623" v="0"/>
          <ac:spMkLst>
            <pc:docMk/>
            <pc:sldMk cId="0" sldId="292"/>
            <ac:spMk id="452" creationId="{00000000-0000-0000-0000-000000000000}"/>
          </ac:spMkLst>
        </pc:spChg>
      </pc:sldChg>
      <pc:sldChg chg="modSp">
        <pc:chgData name="신 현준" userId="2a61c25f-14a3-461d-afad-db9c681ac447" providerId="ADAL" clId="{90105E72-9491-FE42-8786-A967E59A24ED}" dt="2022-10-04T08:12:37.623" v="0"/>
        <pc:sldMkLst>
          <pc:docMk/>
          <pc:sldMk cId="0" sldId="293"/>
        </pc:sldMkLst>
        <pc:spChg chg="mod">
          <ac:chgData name="신 현준" userId="2a61c25f-14a3-461d-afad-db9c681ac447" providerId="ADAL" clId="{90105E72-9491-FE42-8786-A967E59A24ED}" dt="2022-10-04T08:12:37.623" v="0"/>
          <ac:spMkLst>
            <pc:docMk/>
            <pc:sldMk cId="0" sldId="293"/>
            <ac:spMk id="2" creationId="{2714FB7E-576C-234E-A062-1097F5D1D0F7}"/>
          </ac:spMkLst>
        </pc:spChg>
        <pc:spChg chg="mod">
          <ac:chgData name="신 현준" userId="2a61c25f-14a3-461d-afad-db9c681ac447" providerId="ADAL" clId="{90105E72-9491-FE42-8786-A967E59A24ED}" dt="2022-10-04T08:12:37.623" v="0"/>
          <ac:spMkLst>
            <pc:docMk/>
            <pc:sldMk cId="0" sldId="293"/>
            <ac:spMk id="455" creationId="{00000000-0000-0000-0000-000000000000}"/>
          </ac:spMkLst>
        </pc:spChg>
      </pc:sldChg>
      <pc:sldChg chg="modSp">
        <pc:chgData name="신 현준" userId="2a61c25f-14a3-461d-afad-db9c681ac447" providerId="ADAL" clId="{90105E72-9491-FE42-8786-A967E59A24ED}" dt="2022-10-04T08:12:37.623" v="0"/>
        <pc:sldMkLst>
          <pc:docMk/>
          <pc:sldMk cId="2267051901" sldId="307"/>
        </pc:sldMkLst>
        <pc:spChg chg="mod">
          <ac:chgData name="신 현준" userId="2a61c25f-14a3-461d-afad-db9c681ac447" providerId="ADAL" clId="{90105E72-9491-FE42-8786-A967E59A24ED}" dt="2022-10-04T08:12:37.623" v="0"/>
          <ac:spMkLst>
            <pc:docMk/>
            <pc:sldMk cId="2267051901" sldId="307"/>
            <ac:spMk id="4" creationId="{12E8507B-12B2-5448-8BCD-4A36F20EF7D3}"/>
          </ac:spMkLst>
        </pc:spChg>
        <pc:spChg chg="mod">
          <ac:chgData name="신 현준" userId="2a61c25f-14a3-461d-afad-db9c681ac447" providerId="ADAL" clId="{90105E72-9491-FE42-8786-A967E59A24ED}" dt="2022-10-04T08:12:37.623" v="0"/>
          <ac:spMkLst>
            <pc:docMk/>
            <pc:sldMk cId="2267051901" sldId="307"/>
            <ac:spMk id="5" creationId="{B228DC58-A492-AB4E-BAEE-E989696E0595}"/>
          </ac:spMkLst>
        </pc:spChg>
      </pc:sldChg>
      <pc:sldChg chg="modSp">
        <pc:chgData name="신 현준" userId="2a61c25f-14a3-461d-afad-db9c681ac447" providerId="ADAL" clId="{90105E72-9491-FE42-8786-A967E59A24ED}" dt="2022-10-04T08:12:37.623" v="0"/>
        <pc:sldMkLst>
          <pc:docMk/>
          <pc:sldMk cId="696317108" sldId="308"/>
        </pc:sldMkLst>
        <pc:spChg chg="mod">
          <ac:chgData name="신 현준" userId="2a61c25f-14a3-461d-afad-db9c681ac447" providerId="ADAL" clId="{90105E72-9491-FE42-8786-A967E59A24ED}" dt="2022-10-04T08:12:37.623" v="0"/>
          <ac:spMkLst>
            <pc:docMk/>
            <pc:sldMk cId="696317108" sldId="308"/>
            <ac:spMk id="2" creationId="{96A4F955-ABFF-6E49-9633-A916E0EE257A}"/>
          </ac:spMkLst>
        </pc:spChg>
        <pc:spChg chg="mod">
          <ac:chgData name="신 현준" userId="2a61c25f-14a3-461d-afad-db9c681ac447" providerId="ADAL" clId="{90105E72-9491-FE42-8786-A967E59A24ED}" dt="2022-10-04T08:12:37.623" v="0"/>
          <ac:spMkLst>
            <pc:docMk/>
            <pc:sldMk cId="696317108" sldId="308"/>
            <ac:spMk id="3" creationId="{459DAD27-6FA6-2349-9297-7A0E7F0EEBE0}"/>
          </ac:spMkLst>
        </pc:spChg>
      </pc:sldChg>
      <pc:sldChg chg="delSp modSp modAnim">
        <pc:chgData name="신 현준" userId="2a61c25f-14a3-461d-afad-db9c681ac447" providerId="ADAL" clId="{90105E72-9491-FE42-8786-A967E59A24ED}" dt="2022-10-04T08:14:38.396" v="73" actId="478"/>
        <pc:sldMkLst>
          <pc:docMk/>
          <pc:sldMk cId="3988838506" sldId="324"/>
        </pc:sldMkLst>
        <pc:spChg chg="mod">
          <ac:chgData name="신 현준" userId="2a61c25f-14a3-461d-afad-db9c681ac447" providerId="ADAL" clId="{90105E72-9491-FE42-8786-A967E59A24ED}" dt="2022-10-04T08:12:37.623" v="0"/>
          <ac:spMkLst>
            <pc:docMk/>
            <pc:sldMk cId="3988838506" sldId="324"/>
            <ac:spMk id="416770" creationId="{FBD78C50-5494-5C40-8F03-B74B508F6F4C}"/>
          </ac:spMkLst>
        </pc:spChg>
        <pc:spChg chg="mod">
          <ac:chgData name="신 현준" userId="2a61c25f-14a3-461d-afad-db9c681ac447" providerId="ADAL" clId="{90105E72-9491-FE42-8786-A967E59A24ED}" dt="2022-10-04T08:14:34.915" v="72" actId="1036"/>
          <ac:spMkLst>
            <pc:docMk/>
            <pc:sldMk cId="3988838506" sldId="324"/>
            <ac:spMk id="416791" creationId="{966FA8C9-A02A-1242-A466-94D177FAC8A9}"/>
          </ac:spMkLst>
        </pc:spChg>
        <pc:spChg chg="mod">
          <ac:chgData name="신 현준" userId="2a61c25f-14a3-461d-afad-db9c681ac447" providerId="ADAL" clId="{90105E72-9491-FE42-8786-A967E59A24ED}" dt="2022-10-04T08:14:34.915" v="72" actId="1036"/>
          <ac:spMkLst>
            <pc:docMk/>
            <pc:sldMk cId="3988838506" sldId="324"/>
            <ac:spMk id="416792" creationId="{46540410-00E7-E542-BD17-ACF2F70FC388}"/>
          </ac:spMkLst>
        </pc:spChg>
        <pc:spChg chg="mod">
          <ac:chgData name="신 현준" userId="2a61c25f-14a3-461d-afad-db9c681ac447" providerId="ADAL" clId="{90105E72-9491-FE42-8786-A967E59A24ED}" dt="2022-10-04T08:14:34.915" v="72" actId="1036"/>
          <ac:spMkLst>
            <pc:docMk/>
            <pc:sldMk cId="3988838506" sldId="324"/>
            <ac:spMk id="416793" creationId="{8EAEA1DC-B851-5245-910A-FFC85206CE5E}"/>
          </ac:spMkLst>
        </pc:spChg>
        <pc:spChg chg="del">
          <ac:chgData name="신 현준" userId="2a61c25f-14a3-461d-afad-db9c681ac447" providerId="ADAL" clId="{90105E72-9491-FE42-8786-A967E59A24ED}" dt="2022-10-04T08:14:38.396" v="73" actId="478"/>
          <ac:spMkLst>
            <pc:docMk/>
            <pc:sldMk cId="3988838506" sldId="324"/>
            <ac:spMk id="416795" creationId="{F3446BC3-62FB-5049-B657-4EE05F6FDB55}"/>
          </ac:spMkLst>
        </pc:spChg>
        <pc:graphicFrameChg chg="mod">
          <ac:chgData name="신 현준" userId="2a61c25f-14a3-461d-afad-db9c681ac447" providerId="ADAL" clId="{90105E72-9491-FE42-8786-A967E59A24ED}" dt="2022-10-04T08:14:34.915" v="72" actId="1036"/>
          <ac:graphicFrameMkLst>
            <pc:docMk/>
            <pc:sldMk cId="3988838506" sldId="324"/>
            <ac:graphicFrameMk id="416772" creationId="{15336D34-B338-E04D-A0C3-34A10ED489FF}"/>
          </ac:graphicFrameMkLst>
        </pc:graphicFrameChg>
        <pc:graphicFrameChg chg="mod">
          <ac:chgData name="신 현준" userId="2a61c25f-14a3-461d-afad-db9c681ac447" providerId="ADAL" clId="{90105E72-9491-FE42-8786-A967E59A24ED}" dt="2022-10-04T08:14:34.915" v="72" actId="1036"/>
          <ac:graphicFrameMkLst>
            <pc:docMk/>
            <pc:sldMk cId="3988838506" sldId="324"/>
            <ac:graphicFrameMk id="416773" creationId="{B6DC70F6-7344-A24E-A5CB-4EB1A1B3F16A}"/>
          </ac:graphicFrameMkLst>
        </pc:graphicFrameChg>
        <pc:graphicFrameChg chg="mod">
          <ac:chgData name="신 현준" userId="2a61c25f-14a3-461d-afad-db9c681ac447" providerId="ADAL" clId="{90105E72-9491-FE42-8786-A967E59A24ED}" dt="2022-10-04T08:14:34.915" v="72" actId="1036"/>
          <ac:graphicFrameMkLst>
            <pc:docMk/>
            <pc:sldMk cId="3988838506" sldId="324"/>
            <ac:graphicFrameMk id="416774" creationId="{1385C98B-3FA5-4944-876B-35AF6C58D4DC}"/>
          </ac:graphicFrameMkLst>
        </pc:graphicFrameChg>
        <pc:picChg chg="mod">
          <ac:chgData name="신 현준" userId="2a61c25f-14a3-461d-afad-db9c681ac447" providerId="ADAL" clId="{90105E72-9491-FE42-8786-A967E59A24ED}" dt="2022-10-04T08:14:34.915" v="72" actId="1036"/>
          <ac:picMkLst>
            <pc:docMk/>
            <pc:sldMk cId="3988838506" sldId="324"/>
            <ac:picMk id="416781" creationId="{CE4B4760-0D87-AB45-AD2E-AD3BCF2FF040}"/>
          </ac:picMkLst>
        </pc:picChg>
        <pc:picChg chg="mod">
          <ac:chgData name="신 현준" userId="2a61c25f-14a3-461d-afad-db9c681ac447" providerId="ADAL" clId="{90105E72-9491-FE42-8786-A967E59A24ED}" dt="2022-10-04T08:14:34.915" v="72" actId="1036"/>
          <ac:picMkLst>
            <pc:docMk/>
            <pc:sldMk cId="3988838506" sldId="324"/>
            <ac:picMk id="416783" creationId="{30AD2A0D-8FB7-8447-9495-C1B788D6CDF1}"/>
          </ac:picMkLst>
        </pc:picChg>
        <pc:picChg chg="mod">
          <ac:chgData name="신 현준" userId="2a61c25f-14a3-461d-afad-db9c681ac447" providerId="ADAL" clId="{90105E72-9491-FE42-8786-A967E59A24ED}" dt="2022-10-04T08:14:34.915" v="72" actId="1036"/>
          <ac:picMkLst>
            <pc:docMk/>
            <pc:sldMk cId="3988838506" sldId="324"/>
            <ac:picMk id="416794" creationId="{679862D4-1D71-A84C-A163-D916C177CEC1}"/>
          </ac:picMkLst>
        </pc:picChg>
      </pc:sldChg>
      <pc:sldChg chg="modSp mod">
        <pc:chgData name="신 현준" userId="2a61c25f-14a3-461d-afad-db9c681ac447" providerId="ADAL" clId="{90105E72-9491-FE42-8786-A967E59A24ED}" dt="2022-10-04T08:14:21.393" v="50" actId="14100"/>
        <pc:sldMkLst>
          <pc:docMk/>
          <pc:sldMk cId="3168884042" sldId="325"/>
        </pc:sldMkLst>
        <pc:spChg chg="mod">
          <ac:chgData name="신 현준" userId="2a61c25f-14a3-461d-afad-db9c681ac447" providerId="ADAL" clId="{90105E72-9491-FE42-8786-A967E59A24ED}" dt="2022-10-04T08:12:37.623" v="0"/>
          <ac:spMkLst>
            <pc:docMk/>
            <pc:sldMk cId="3168884042" sldId="325"/>
            <ac:spMk id="417794" creationId="{DE122295-45FC-7745-840A-D24EA76C6788}"/>
          </ac:spMkLst>
        </pc:spChg>
        <pc:spChg chg="mod">
          <ac:chgData name="신 현준" userId="2a61c25f-14a3-461d-afad-db9c681ac447" providerId="ADAL" clId="{90105E72-9491-FE42-8786-A967E59A24ED}" dt="2022-10-04T08:14:21.393" v="50" actId="14100"/>
          <ac:spMkLst>
            <pc:docMk/>
            <pc:sldMk cId="3168884042" sldId="325"/>
            <ac:spMk id="417795" creationId="{F8C5541D-DC42-F544-A45B-F9FC4ABD2446}"/>
          </ac:spMkLst>
        </pc:spChg>
        <pc:graphicFrameChg chg="mod">
          <ac:chgData name="신 현준" userId="2a61c25f-14a3-461d-afad-db9c681ac447" providerId="ADAL" clId="{90105E72-9491-FE42-8786-A967E59A24ED}" dt="2022-10-04T08:14:06.840" v="47" actId="1036"/>
          <ac:graphicFrameMkLst>
            <pc:docMk/>
            <pc:sldMk cId="3168884042" sldId="325"/>
            <ac:graphicFrameMk id="417796" creationId="{E65F3212-1FCB-154D-89C5-255304887F6A}"/>
          </ac:graphicFrameMkLst>
        </pc:graphicFrameChg>
        <pc:picChg chg="mod">
          <ac:chgData name="신 현준" userId="2a61c25f-14a3-461d-afad-db9c681ac447" providerId="ADAL" clId="{90105E72-9491-FE42-8786-A967E59A24ED}" dt="2022-10-04T08:14:16.108" v="49" actId="1076"/>
          <ac:picMkLst>
            <pc:docMk/>
            <pc:sldMk cId="3168884042" sldId="325"/>
            <ac:picMk id="417799" creationId="{96BC51F1-21E8-2E45-9C9A-EB40359F8CD3}"/>
          </ac:picMkLst>
        </pc:picChg>
        <pc:picChg chg="mod">
          <ac:chgData name="신 현준" userId="2a61c25f-14a3-461d-afad-db9c681ac447" providerId="ADAL" clId="{90105E72-9491-FE42-8786-A967E59A24ED}" dt="2022-10-04T08:14:06.840" v="47" actId="1036"/>
          <ac:picMkLst>
            <pc:docMk/>
            <pc:sldMk cId="3168884042" sldId="325"/>
            <ac:picMk id="417800" creationId="{76CAC207-7583-4441-81F9-F46B7D15B66C}"/>
          </ac:picMkLst>
        </pc:picChg>
        <pc:picChg chg="mod">
          <ac:chgData name="신 현준" userId="2a61c25f-14a3-461d-afad-db9c681ac447" providerId="ADAL" clId="{90105E72-9491-FE42-8786-A967E59A24ED}" dt="2022-10-04T08:14:06.840" v="47" actId="1036"/>
          <ac:picMkLst>
            <pc:docMk/>
            <pc:sldMk cId="3168884042" sldId="325"/>
            <ac:picMk id="417803" creationId="{5EA8B817-9E28-C84F-924B-7DB4A28DF3DC}"/>
          </ac:picMkLst>
        </pc:picChg>
        <pc:picChg chg="mod">
          <ac:chgData name="신 현준" userId="2a61c25f-14a3-461d-afad-db9c681ac447" providerId="ADAL" clId="{90105E72-9491-FE42-8786-A967E59A24ED}" dt="2022-10-04T08:14:06.840" v="47" actId="1036"/>
          <ac:picMkLst>
            <pc:docMk/>
            <pc:sldMk cId="3168884042" sldId="325"/>
            <ac:picMk id="417804" creationId="{2072E7D0-DD41-FB4C-BD25-1124FF3B86FF}"/>
          </ac:picMkLst>
        </pc:picChg>
      </pc:sldChg>
      <pc:sldChg chg="modSp">
        <pc:chgData name="신 현준" userId="2a61c25f-14a3-461d-afad-db9c681ac447" providerId="ADAL" clId="{90105E72-9491-FE42-8786-A967E59A24ED}" dt="2022-10-04T08:12:37.623" v="0"/>
        <pc:sldMkLst>
          <pc:docMk/>
          <pc:sldMk cId="2539894120" sldId="340"/>
        </pc:sldMkLst>
        <pc:spChg chg="mod">
          <ac:chgData name="신 현준" userId="2a61c25f-14a3-461d-afad-db9c681ac447" providerId="ADAL" clId="{90105E72-9491-FE42-8786-A967E59A24ED}" dt="2022-10-04T08:12:37.623" v="0"/>
          <ac:spMkLst>
            <pc:docMk/>
            <pc:sldMk cId="2539894120" sldId="340"/>
            <ac:spMk id="437250" creationId="{8C168D05-09B8-4D4C-BE7A-B113D33CABD1}"/>
          </ac:spMkLst>
        </pc:spChg>
        <pc:spChg chg="mod">
          <ac:chgData name="신 현준" userId="2a61c25f-14a3-461d-afad-db9c681ac447" providerId="ADAL" clId="{90105E72-9491-FE42-8786-A967E59A24ED}" dt="2022-10-04T08:12:37.623" v="0"/>
          <ac:spMkLst>
            <pc:docMk/>
            <pc:sldMk cId="2539894120" sldId="340"/>
            <ac:spMk id="437251" creationId="{6F6C6605-21F2-FB41-A7F1-087A16B3A90C}"/>
          </ac:spMkLst>
        </pc:spChg>
      </pc:sldChg>
      <pc:sldChg chg="modSp">
        <pc:chgData name="신 현준" userId="2a61c25f-14a3-461d-afad-db9c681ac447" providerId="ADAL" clId="{90105E72-9491-FE42-8786-A967E59A24ED}" dt="2022-10-04T08:12:37.623" v="0"/>
        <pc:sldMkLst>
          <pc:docMk/>
          <pc:sldMk cId="3023636375" sldId="344"/>
        </pc:sldMkLst>
        <pc:spChg chg="mod">
          <ac:chgData name="신 현준" userId="2a61c25f-14a3-461d-afad-db9c681ac447" providerId="ADAL" clId="{90105E72-9491-FE42-8786-A967E59A24ED}" dt="2022-10-04T08:12:37.623" v="0"/>
          <ac:spMkLst>
            <pc:docMk/>
            <pc:sldMk cId="3023636375" sldId="344"/>
            <ac:spMk id="441346" creationId="{B5647E12-EB79-A146-A402-83A7A8D4D94A}"/>
          </ac:spMkLst>
        </pc:spChg>
        <pc:spChg chg="mod">
          <ac:chgData name="신 현준" userId="2a61c25f-14a3-461d-afad-db9c681ac447" providerId="ADAL" clId="{90105E72-9491-FE42-8786-A967E59A24ED}" dt="2022-10-04T08:12:37.623" v="0"/>
          <ac:spMkLst>
            <pc:docMk/>
            <pc:sldMk cId="3023636375" sldId="344"/>
            <ac:spMk id="441347" creationId="{CBB8E203-B50E-7A47-B35F-F32483BA6DE2}"/>
          </ac:spMkLst>
        </pc:spChg>
      </pc:sldChg>
      <pc:sldChg chg="modSp">
        <pc:chgData name="신 현준" userId="2a61c25f-14a3-461d-afad-db9c681ac447" providerId="ADAL" clId="{90105E72-9491-FE42-8786-A967E59A24ED}" dt="2022-10-04T08:12:37.623" v="0"/>
        <pc:sldMkLst>
          <pc:docMk/>
          <pc:sldMk cId="2724990992" sldId="347"/>
        </pc:sldMkLst>
        <pc:spChg chg="mod">
          <ac:chgData name="신 현준" userId="2a61c25f-14a3-461d-afad-db9c681ac447" providerId="ADAL" clId="{90105E72-9491-FE42-8786-A967E59A24ED}" dt="2022-10-04T08:12:37.623" v="0"/>
          <ac:spMkLst>
            <pc:docMk/>
            <pc:sldMk cId="2724990992" sldId="347"/>
            <ac:spMk id="444418" creationId="{42057B01-5BD9-6844-AD6E-2152D78C27AF}"/>
          </ac:spMkLst>
        </pc:spChg>
        <pc:spChg chg="mod">
          <ac:chgData name="신 현준" userId="2a61c25f-14a3-461d-afad-db9c681ac447" providerId="ADAL" clId="{90105E72-9491-FE42-8786-A967E59A24ED}" dt="2022-10-04T08:12:37.623" v="0"/>
          <ac:spMkLst>
            <pc:docMk/>
            <pc:sldMk cId="2724990992" sldId="347"/>
            <ac:spMk id="444419" creationId="{84AECA3C-46FC-3248-986B-17435D435247}"/>
          </ac:spMkLst>
        </pc:spChg>
      </pc:sldChg>
      <pc:sldChg chg="modSp">
        <pc:chgData name="신 현준" userId="2a61c25f-14a3-461d-afad-db9c681ac447" providerId="ADAL" clId="{90105E72-9491-FE42-8786-A967E59A24ED}" dt="2022-10-04T08:12:37.623" v="0"/>
        <pc:sldMkLst>
          <pc:docMk/>
          <pc:sldMk cId="1715007513" sldId="348"/>
        </pc:sldMkLst>
        <pc:spChg chg="mod">
          <ac:chgData name="신 현준" userId="2a61c25f-14a3-461d-afad-db9c681ac447" providerId="ADAL" clId="{90105E72-9491-FE42-8786-A967E59A24ED}" dt="2022-10-04T08:12:37.623" v="0"/>
          <ac:spMkLst>
            <pc:docMk/>
            <pc:sldMk cId="1715007513" sldId="348"/>
            <ac:spMk id="2" creationId="{FE77FBE5-D47F-3A4B-8BBC-85EC78571A9E}"/>
          </ac:spMkLst>
        </pc:spChg>
        <pc:spChg chg="mod">
          <ac:chgData name="신 현준" userId="2a61c25f-14a3-461d-afad-db9c681ac447" providerId="ADAL" clId="{90105E72-9491-FE42-8786-A967E59A24ED}" dt="2022-10-04T08:12:37.623" v="0"/>
          <ac:spMkLst>
            <pc:docMk/>
            <pc:sldMk cId="1715007513" sldId="348"/>
            <ac:spMk id="3" creationId="{AF15235C-829A-4049-923C-CBE900E80A26}"/>
          </ac:spMkLst>
        </pc:spChg>
      </pc:sldChg>
      <pc:sldChg chg="modSp">
        <pc:chgData name="신 현준" userId="2a61c25f-14a3-461d-afad-db9c681ac447" providerId="ADAL" clId="{90105E72-9491-FE42-8786-A967E59A24ED}" dt="2022-10-04T08:12:37.623" v="0"/>
        <pc:sldMkLst>
          <pc:docMk/>
          <pc:sldMk cId="1983756928" sldId="349"/>
        </pc:sldMkLst>
        <pc:spChg chg="mod">
          <ac:chgData name="신 현준" userId="2a61c25f-14a3-461d-afad-db9c681ac447" providerId="ADAL" clId="{90105E72-9491-FE42-8786-A967E59A24ED}" dt="2022-10-04T08:12:37.623" v="0"/>
          <ac:spMkLst>
            <pc:docMk/>
            <pc:sldMk cId="1983756928" sldId="349"/>
            <ac:spMk id="2" creationId="{D289B9D5-A944-ED49-AF59-FA68B37DCA89}"/>
          </ac:spMkLst>
        </pc:spChg>
        <pc:spChg chg="mod">
          <ac:chgData name="신 현준" userId="2a61c25f-14a3-461d-afad-db9c681ac447" providerId="ADAL" clId="{90105E72-9491-FE42-8786-A967E59A24ED}" dt="2022-10-04T08:12:37.623" v="0"/>
          <ac:spMkLst>
            <pc:docMk/>
            <pc:sldMk cId="1983756928" sldId="349"/>
            <ac:spMk id="3" creationId="{8A204109-FDEF-5242-BA37-758C5B92B8F8}"/>
          </ac:spMkLst>
        </pc:spChg>
      </pc:sldChg>
      <pc:sldChg chg="modSp">
        <pc:chgData name="신 현준" userId="2a61c25f-14a3-461d-afad-db9c681ac447" providerId="ADAL" clId="{90105E72-9491-FE42-8786-A967E59A24ED}" dt="2022-10-04T08:12:37.623" v="0"/>
        <pc:sldMkLst>
          <pc:docMk/>
          <pc:sldMk cId="3870680126" sldId="350"/>
        </pc:sldMkLst>
        <pc:spChg chg="mod">
          <ac:chgData name="신 현준" userId="2a61c25f-14a3-461d-afad-db9c681ac447" providerId="ADAL" clId="{90105E72-9491-FE42-8786-A967E59A24ED}" dt="2022-10-04T08:12:37.623" v="0"/>
          <ac:spMkLst>
            <pc:docMk/>
            <pc:sldMk cId="3870680126" sldId="350"/>
            <ac:spMk id="6146" creationId="{304864D0-1A51-144D-91DA-B46721E9F370}"/>
          </ac:spMkLst>
        </pc:spChg>
      </pc:sldChg>
      <pc:sldChg chg="modSp">
        <pc:chgData name="신 현준" userId="2a61c25f-14a3-461d-afad-db9c681ac447" providerId="ADAL" clId="{90105E72-9491-FE42-8786-A967E59A24ED}" dt="2022-10-04T08:12:37.623" v="0"/>
        <pc:sldMkLst>
          <pc:docMk/>
          <pc:sldMk cId="2775801993" sldId="351"/>
        </pc:sldMkLst>
        <pc:spChg chg="mod">
          <ac:chgData name="신 현준" userId="2a61c25f-14a3-461d-afad-db9c681ac447" providerId="ADAL" clId="{90105E72-9491-FE42-8786-A967E59A24ED}" dt="2022-10-04T08:12:37.623" v="0"/>
          <ac:spMkLst>
            <pc:docMk/>
            <pc:sldMk cId="2775801993" sldId="351"/>
            <ac:spMk id="8194" creationId="{833B0B6E-1F15-CE4A-9718-0A3CCCA7A59D}"/>
          </ac:spMkLst>
        </pc:spChg>
      </pc:sldChg>
      <pc:sldChg chg="modSp">
        <pc:chgData name="신 현준" userId="2a61c25f-14a3-461d-afad-db9c681ac447" providerId="ADAL" clId="{90105E72-9491-FE42-8786-A967E59A24ED}" dt="2022-10-04T08:12:37.623" v="0"/>
        <pc:sldMkLst>
          <pc:docMk/>
          <pc:sldMk cId="978271031" sldId="352"/>
        </pc:sldMkLst>
        <pc:spChg chg="mod">
          <ac:chgData name="신 현준" userId="2a61c25f-14a3-461d-afad-db9c681ac447" providerId="ADAL" clId="{90105E72-9491-FE42-8786-A967E59A24ED}" dt="2022-10-04T08:12:37.623" v="0"/>
          <ac:spMkLst>
            <pc:docMk/>
            <pc:sldMk cId="978271031" sldId="352"/>
            <ac:spMk id="9218" creationId="{1BE2E693-F30E-114C-9D64-0810FFCEC867}"/>
          </ac:spMkLst>
        </pc:spChg>
        <pc:spChg chg="mod">
          <ac:chgData name="신 현준" userId="2a61c25f-14a3-461d-afad-db9c681ac447" providerId="ADAL" clId="{90105E72-9491-FE42-8786-A967E59A24ED}" dt="2022-10-04T08:12:37.623" v="0"/>
          <ac:spMkLst>
            <pc:docMk/>
            <pc:sldMk cId="978271031" sldId="352"/>
            <ac:spMk id="9219" creationId="{E0CA78E1-2241-A94F-BE4B-0A1CF9CE173A}"/>
          </ac:spMkLst>
        </pc:spChg>
      </pc:sldChg>
      <pc:sldChg chg="modSp">
        <pc:chgData name="신 현준" userId="2a61c25f-14a3-461d-afad-db9c681ac447" providerId="ADAL" clId="{90105E72-9491-FE42-8786-A967E59A24ED}" dt="2022-10-04T08:12:37.623" v="0"/>
        <pc:sldMkLst>
          <pc:docMk/>
          <pc:sldMk cId="3461157536" sldId="353"/>
        </pc:sldMkLst>
        <pc:spChg chg="mod">
          <ac:chgData name="신 현준" userId="2a61c25f-14a3-461d-afad-db9c681ac447" providerId="ADAL" clId="{90105E72-9491-FE42-8786-A967E59A24ED}" dt="2022-10-04T08:12:37.623" v="0"/>
          <ac:spMkLst>
            <pc:docMk/>
            <pc:sldMk cId="3461157536" sldId="353"/>
            <ac:spMk id="10242" creationId="{EF3D0E2E-E088-C34C-99FF-2671A49D49AB}"/>
          </ac:spMkLst>
        </pc:spChg>
      </pc:sldChg>
      <pc:sldChg chg="modSp">
        <pc:chgData name="신 현준" userId="2a61c25f-14a3-461d-afad-db9c681ac447" providerId="ADAL" clId="{90105E72-9491-FE42-8786-A967E59A24ED}" dt="2022-10-04T08:12:37.623" v="0"/>
        <pc:sldMkLst>
          <pc:docMk/>
          <pc:sldMk cId="2028694709" sldId="354"/>
        </pc:sldMkLst>
        <pc:spChg chg="mod">
          <ac:chgData name="신 현준" userId="2a61c25f-14a3-461d-afad-db9c681ac447" providerId="ADAL" clId="{90105E72-9491-FE42-8786-A967E59A24ED}" dt="2022-10-04T08:12:37.623" v="0"/>
          <ac:spMkLst>
            <pc:docMk/>
            <pc:sldMk cId="2028694709" sldId="354"/>
            <ac:spMk id="3" creationId="{D8C4924C-B3AD-3E4C-B891-C8C1269ACF91}"/>
          </ac:spMkLst>
        </pc:spChg>
      </pc:sldChg>
      <pc:sldChg chg="modSp">
        <pc:chgData name="신 현준" userId="2a61c25f-14a3-461d-afad-db9c681ac447" providerId="ADAL" clId="{90105E72-9491-FE42-8786-A967E59A24ED}" dt="2022-10-04T08:12:37.623" v="0"/>
        <pc:sldMkLst>
          <pc:docMk/>
          <pc:sldMk cId="4034131103" sldId="355"/>
        </pc:sldMkLst>
        <pc:spChg chg="mod">
          <ac:chgData name="신 현준" userId="2a61c25f-14a3-461d-afad-db9c681ac447" providerId="ADAL" clId="{90105E72-9491-FE42-8786-A967E59A24ED}" dt="2022-10-04T08:12:37.623" v="0"/>
          <ac:spMkLst>
            <pc:docMk/>
            <pc:sldMk cId="4034131103" sldId="355"/>
            <ac:spMk id="12290" creationId="{203B62CB-8BCE-C64D-9572-7EC0E8DB1206}"/>
          </ac:spMkLst>
        </pc:spChg>
      </pc:sldChg>
      <pc:sldChg chg="modSp">
        <pc:chgData name="신 현준" userId="2a61c25f-14a3-461d-afad-db9c681ac447" providerId="ADAL" clId="{90105E72-9491-FE42-8786-A967E59A24ED}" dt="2022-10-04T08:12:37.623" v="0"/>
        <pc:sldMkLst>
          <pc:docMk/>
          <pc:sldMk cId="27827556" sldId="356"/>
        </pc:sldMkLst>
        <pc:spChg chg="mod">
          <ac:chgData name="신 현준" userId="2a61c25f-14a3-461d-afad-db9c681ac447" providerId="ADAL" clId="{90105E72-9491-FE42-8786-A967E59A24ED}" dt="2022-10-04T08:12:37.623" v="0"/>
          <ac:spMkLst>
            <pc:docMk/>
            <pc:sldMk cId="27827556" sldId="356"/>
            <ac:spMk id="7170" creationId="{29FD9049-F3E6-6D40-B8E3-BA9F4178002C}"/>
          </ac:spMkLst>
        </pc:spChg>
        <pc:spChg chg="mod">
          <ac:chgData name="신 현준" userId="2a61c25f-14a3-461d-afad-db9c681ac447" providerId="ADAL" clId="{90105E72-9491-FE42-8786-A967E59A24ED}" dt="2022-10-04T08:12:37.623" v="0"/>
          <ac:spMkLst>
            <pc:docMk/>
            <pc:sldMk cId="27827556" sldId="356"/>
            <ac:spMk id="7171" creationId="{9E280BF7-AF09-DB4C-90E4-A193C829FF54}"/>
          </ac:spMkLst>
        </pc:spChg>
      </pc:sldChg>
      <pc:sldChg chg="modSp">
        <pc:chgData name="신 현준" userId="2a61c25f-14a3-461d-afad-db9c681ac447" providerId="ADAL" clId="{90105E72-9491-FE42-8786-A967E59A24ED}" dt="2022-10-04T08:12:37.623" v="0"/>
        <pc:sldMkLst>
          <pc:docMk/>
          <pc:sldMk cId="1659688163" sldId="357"/>
        </pc:sldMkLst>
        <pc:spChg chg="mod">
          <ac:chgData name="신 현준" userId="2a61c25f-14a3-461d-afad-db9c681ac447" providerId="ADAL" clId="{90105E72-9491-FE42-8786-A967E59A24ED}" dt="2022-10-04T08:12:37.623" v="0"/>
          <ac:spMkLst>
            <pc:docMk/>
            <pc:sldMk cId="1659688163" sldId="357"/>
            <ac:spMk id="13314" creationId="{7B9AC45A-BC10-1343-8561-AC05A36C75E7}"/>
          </ac:spMkLst>
        </pc:spChg>
      </pc:sldChg>
      <pc:sldChg chg="modSp">
        <pc:chgData name="신 현준" userId="2a61c25f-14a3-461d-afad-db9c681ac447" providerId="ADAL" clId="{90105E72-9491-FE42-8786-A967E59A24ED}" dt="2022-10-04T08:12:37.623" v="0"/>
        <pc:sldMkLst>
          <pc:docMk/>
          <pc:sldMk cId="3937886628" sldId="359"/>
        </pc:sldMkLst>
        <pc:spChg chg="mod">
          <ac:chgData name="신 현준" userId="2a61c25f-14a3-461d-afad-db9c681ac447" providerId="ADAL" clId="{90105E72-9491-FE42-8786-A967E59A24ED}" dt="2022-10-04T08:12:37.623" v="0"/>
          <ac:spMkLst>
            <pc:docMk/>
            <pc:sldMk cId="3937886628" sldId="359"/>
            <ac:spMk id="2" creationId="{B0EFCFCC-36FD-8946-B096-B96771112A56}"/>
          </ac:spMkLst>
        </pc:spChg>
        <pc:spChg chg="mod">
          <ac:chgData name="신 현준" userId="2a61c25f-14a3-461d-afad-db9c681ac447" providerId="ADAL" clId="{90105E72-9491-FE42-8786-A967E59A24ED}" dt="2022-10-04T08:12:37.623" v="0"/>
          <ac:spMkLst>
            <pc:docMk/>
            <pc:sldMk cId="3937886628" sldId="359"/>
            <ac:spMk id="3" creationId="{5596F099-A7BC-E444-A686-8B93727F3DF1}"/>
          </ac:spMkLst>
        </pc:spChg>
      </pc:sldChg>
      <pc:sldChg chg="modSp">
        <pc:chgData name="신 현준" userId="2a61c25f-14a3-461d-afad-db9c681ac447" providerId="ADAL" clId="{90105E72-9491-FE42-8786-A967E59A24ED}" dt="2022-10-04T08:12:37.623" v="0"/>
        <pc:sldMkLst>
          <pc:docMk/>
          <pc:sldMk cId="2103136469" sldId="360"/>
        </pc:sldMkLst>
        <pc:spChg chg="mod">
          <ac:chgData name="신 현준" userId="2a61c25f-14a3-461d-afad-db9c681ac447" providerId="ADAL" clId="{90105E72-9491-FE42-8786-A967E59A24ED}" dt="2022-10-04T08:12:37.623" v="0"/>
          <ac:spMkLst>
            <pc:docMk/>
            <pc:sldMk cId="2103136469" sldId="360"/>
            <ac:spMk id="6146" creationId="{304864D0-1A51-144D-91DA-B46721E9F370}"/>
          </ac:spMkLst>
        </pc:spChg>
      </pc:sldChg>
      <pc:sldChg chg="modSp">
        <pc:chgData name="신 현준" userId="2a61c25f-14a3-461d-afad-db9c681ac447" providerId="ADAL" clId="{90105E72-9491-FE42-8786-A967E59A24ED}" dt="2022-10-04T08:12:37.623" v="0"/>
        <pc:sldMkLst>
          <pc:docMk/>
          <pc:sldMk cId="3619930635" sldId="361"/>
        </pc:sldMkLst>
        <pc:spChg chg="mod">
          <ac:chgData name="신 현준" userId="2a61c25f-14a3-461d-afad-db9c681ac447" providerId="ADAL" clId="{90105E72-9491-FE42-8786-A967E59A24ED}" dt="2022-10-04T08:12:37.623" v="0"/>
          <ac:spMkLst>
            <pc:docMk/>
            <pc:sldMk cId="3619930635" sldId="361"/>
            <ac:spMk id="2" creationId="{6015E968-14C4-A342-B69B-233165AA9667}"/>
          </ac:spMkLst>
        </pc:spChg>
        <pc:spChg chg="mod">
          <ac:chgData name="신 현준" userId="2a61c25f-14a3-461d-afad-db9c681ac447" providerId="ADAL" clId="{90105E72-9491-FE42-8786-A967E59A24ED}" dt="2022-10-04T08:12:37.623" v="0"/>
          <ac:spMkLst>
            <pc:docMk/>
            <pc:sldMk cId="3619930635" sldId="361"/>
            <ac:spMk id="3" creationId="{2E949CF5-0334-984E-B24B-4AACC885963D}"/>
          </ac:spMkLst>
        </pc:spChg>
      </pc:sldChg>
      <pc:sldChg chg="modSp">
        <pc:chgData name="신 현준" userId="2a61c25f-14a3-461d-afad-db9c681ac447" providerId="ADAL" clId="{90105E72-9491-FE42-8786-A967E59A24ED}" dt="2022-10-04T08:12:37.623" v="0"/>
        <pc:sldMkLst>
          <pc:docMk/>
          <pc:sldMk cId="1123050242" sldId="362"/>
        </pc:sldMkLst>
        <pc:spChg chg="mod">
          <ac:chgData name="신 현준" userId="2a61c25f-14a3-461d-afad-db9c681ac447" providerId="ADAL" clId="{90105E72-9491-FE42-8786-A967E59A24ED}" dt="2022-10-04T08:12:37.623" v="0"/>
          <ac:spMkLst>
            <pc:docMk/>
            <pc:sldMk cId="1123050242" sldId="362"/>
            <ac:spMk id="2" creationId="{27C8F2B5-57D6-E049-95B8-6AFEC140341A}"/>
          </ac:spMkLst>
        </pc:spChg>
        <pc:spChg chg="mod">
          <ac:chgData name="신 현준" userId="2a61c25f-14a3-461d-afad-db9c681ac447" providerId="ADAL" clId="{90105E72-9491-FE42-8786-A967E59A24ED}" dt="2022-10-04T08:12:37.623" v="0"/>
          <ac:spMkLst>
            <pc:docMk/>
            <pc:sldMk cId="1123050242" sldId="362"/>
            <ac:spMk id="3" creationId="{8B0F1F0F-F6C2-9945-BB93-A5E309622AC2}"/>
          </ac:spMkLst>
        </pc:spChg>
      </pc:sldChg>
      <pc:sldChg chg="modSp">
        <pc:chgData name="신 현준" userId="2a61c25f-14a3-461d-afad-db9c681ac447" providerId="ADAL" clId="{90105E72-9491-FE42-8786-A967E59A24ED}" dt="2022-10-04T08:12:37.623" v="0"/>
        <pc:sldMkLst>
          <pc:docMk/>
          <pc:sldMk cId="1632009898" sldId="363"/>
        </pc:sldMkLst>
        <pc:spChg chg="mod">
          <ac:chgData name="신 현준" userId="2a61c25f-14a3-461d-afad-db9c681ac447" providerId="ADAL" clId="{90105E72-9491-FE42-8786-A967E59A24ED}" dt="2022-10-04T08:12:37.623" v="0"/>
          <ac:spMkLst>
            <pc:docMk/>
            <pc:sldMk cId="1632009898" sldId="363"/>
            <ac:spMk id="2" creationId="{51AAFC77-3917-8C41-BACA-BCB72A0C168E}"/>
          </ac:spMkLst>
        </pc:spChg>
        <pc:spChg chg="mod">
          <ac:chgData name="신 현준" userId="2a61c25f-14a3-461d-afad-db9c681ac447" providerId="ADAL" clId="{90105E72-9491-FE42-8786-A967E59A24ED}" dt="2022-10-04T08:12:37.623" v="0"/>
          <ac:spMkLst>
            <pc:docMk/>
            <pc:sldMk cId="1632009898" sldId="363"/>
            <ac:spMk id="3" creationId="{9718EA48-5211-BB45-B0B8-E7E1DA3B558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1" name="Shape 161"/>
          <p:cNvSpPr>
            <a:spLocks noGrp="1" noRot="1" noChangeAspect="1"/>
          </p:cNvSpPr>
          <p:nvPr>
            <p:ph type="sldImg"/>
          </p:nvPr>
        </p:nvSpPr>
        <p:spPr>
          <a:xfrm>
            <a:off x="381000" y="685800"/>
            <a:ext cx="6096000" cy="3429000"/>
          </a:xfrm>
          <a:prstGeom prst="rect">
            <a:avLst/>
          </a:prstGeom>
        </p:spPr>
        <p:txBody>
          <a:bodyPr/>
          <a:lstStyle/>
          <a:p>
            <a:endParaRPr/>
          </a:p>
        </p:txBody>
      </p:sp>
      <p:sp>
        <p:nvSpPr>
          <p:cNvPr id="162" name="Shape 16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a:ea typeface="Avenir"/>
        <a:cs typeface="Avenir"/>
        <a:sym typeface="Avenir Roman"/>
      </a:defRPr>
    </a:lvl1pPr>
    <a:lvl2pPr indent="228600" defTabSz="457200" latinLnBrk="0">
      <a:lnSpc>
        <a:spcPct val="125000"/>
      </a:lnSpc>
      <a:defRPr sz="2400">
        <a:latin typeface="Avenir"/>
        <a:ea typeface="Avenir"/>
        <a:cs typeface="Avenir"/>
        <a:sym typeface="Avenir Roman"/>
      </a:defRPr>
    </a:lvl2pPr>
    <a:lvl3pPr indent="457200" defTabSz="457200" latinLnBrk="0">
      <a:lnSpc>
        <a:spcPct val="125000"/>
      </a:lnSpc>
      <a:defRPr sz="2400">
        <a:latin typeface="Avenir"/>
        <a:ea typeface="Avenir"/>
        <a:cs typeface="Avenir"/>
        <a:sym typeface="Avenir Roman"/>
      </a:defRPr>
    </a:lvl3pPr>
    <a:lvl4pPr indent="685800" defTabSz="457200" latinLnBrk="0">
      <a:lnSpc>
        <a:spcPct val="125000"/>
      </a:lnSpc>
      <a:defRPr sz="2400">
        <a:latin typeface="Avenir"/>
        <a:ea typeface="Avenir"/>
        <a:cs typeface="Avenir"/>
        <a:sym typeface="Avenir Roman"/>
      </a:defRPr>
    </a:lvl4pPr>
    <a:lvl5pPr indent="914400" defTabSz="457200" latinLnBrk="0">
      <a:lnSpc>
        <a:spcPct val="125000"/>
      </a:lnSpc>
      <a:defRPr sz="2400">
        <a:latin typeface="Avenir"/>
        <a:ea typeface="Avenir"/>
        <a:cs typeface="Avenir"/>
        <a:sym typeface="Avenir Roman"/>
      </a:defRPr>
    </a:lvl5pPr>
    <a:lvl6pPr indent="1143000" defTabSz="457200" latinLnBrk="0">
      <a:lnSpc>
        <a:spcPct val="125000"/>
      </a:lnSpc>
      <a:defRPr sz="2400">
        <a:latin typeface="Avenir"/>
        <a:ea typeface="Avenir"/>
        <a:cs typeface="Avenir"/>
        <a:sym typeface="Avenir Roman"/>
      </a:defRPr>
    </a:lvl6pPr>
    <a:lvl7pPr indent="1371600" defTabSz="457200" latinLnBrk="0">
      <a:lnSpc>
        <a:spcPct val="125000"/>
      </a:lnSpc>
      <a:defRPr sz="2400">
        <a:latin typeface="Avenir"/>
        <a:ea typeface="Avenir"/>
        <a:cs typeface="Avenir"/>
        <a:sym typeface="Avenir Roman"/>
      </a:defRPr>
    </a:lvl7pPr>
    <a:lvl8pPr indent="1600200" defTabSz="457200" latinLnBrk="0">
      <a:lnSpc>
        <a:spcPct val="125000"/>
      </a:lnSpc>
      <a:defRPr sz="2400">
        <a:latin typeface="Avenir"/>
        <a:ea typeface="Avenir"/>
        <a:cs typeface="Avenir"/>
        <a:sym typeface="Avenir Roman"/>
      </a:defRPr>
    </a:lvl8pPr>
    <a:lvl9pPr indent="1828800" defTabSz="457200" latinLnBrk="0">
      <a:lnSpc>
        <a:spcPct val="125000"/>
      </a:lnSpc>
      <a:defRPr sz="2400">
        <a:latin typeface="Avenir"/>
        <a:ea typeface="Avenir"/>
        <a:cs typeface="Avenir"/>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r>
              <a:t>How to fix?</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Tree>
    <p:extLst>
      <p:ext uri="{BB962C8B-B14F-4D97-AF65-F5344CB8AC3E}">
        <p14:creationId xmlns:p14="http://schemas.microsoft.com/office/powerpoint/2010/main" val="1676161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xfrm>
            <a:off x="381000" y="685800"/>
            <a:ext cx="6096000" cy="3429000"/>
          </a:xfrm>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r>
              <a:t>Is this filter separable?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noRot="1" noChangeAspect="1"/>
          </p:cNvSpPr>
          <p:nvPr>
            <p:ph type="sldImg"/>
          </p:nvPr>
        </p:nvSpPr>
        <p:spPr>
          <a:xfrm>
            <a:off x="381000" y="685800"/>
            <a:ext cx="6096000" cy="3429000"/>
          </a:xfrm>
          <a:prstGeom prst="rect">
            <a:avLst/>
          </a:prstGeom>
        </p:spPr>
        <p:txBody>
          <a:bodyPr/>
          <a:lstStyle/>
          <a:p>
            <a:endParaRPr/>
          </a:p>
        </p:txBody>
      </p:sp>
      <p:sp>
        <p:nvSpPr>
          <p:cNvPr id="347" name="Shape 347"/>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r>
              <a:t>Figures show gradient magnitude of zebra at two different scales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92143" y="577991"/>
            <a:ext cx="14955977" cy="3395698"/>
          </a:xfrm>
        </p:spPr>
        <p:txBody>
          <a:bodyPr anchor="b"/>
          <a:lstStyle>
            <a:lvl1pPr algn="ctr">
              <a:defRPr sz="8533" b="1"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167533" y="5122898"/>
            <a:ext cx="13005197" cy="2354862"/>
          </a:xfrm>
        </p:spPr>
        <p:txBody>
          <a:bodyPr anchor="b"/>
          <a:lstStyle>
            <a:lvl1pPr marL="0" indent="0" algn="ctr">
              <a:buNone/>
              <a:defRPr sz="3413">
                <a:latin typeface="Arial" panose="020B0604020202020204" pitchFamily="34" charset="0"/>
                <a:cs typeface="Arial" panose="020B0604020202020204" pitchFamily="34" charset="0"/>
              </a:defRPr>
            </a:lvl1pPr>
            <a:lvl2pPr marL="650230" indent="0" algn="ctr">
              <a:buNone/>
              <a:defRPr sz="2844"/>
            </a:lvl2pPr>
            <a:lvl3pPr marL="1300460" indent="0" algn="ctr">
              <a:buNone/>
              <a:defRPr sz="2560"/>
            </a:lvl3pPr>
            <a:lvl4pPr marL="1950690" indent="0" algn="ctr">
              <a:buNone/>
              <a:defRPr sz="2276"/>
            </a:lvl4pPr>
            <a:lvl5pPr marL="2600919" indent="0" algn="ctr">
              <a:buNone/>
              <a:defRPr sz="2276"/>
            </a:lvl5pPr>
            <a:lvl6pPr marL="3251149" indent="0" algn="ctr">
              <a:buNone/>
              <a:defRPr sz="2276"/>
            </a:lvl6pPr>
            <a:lvl7pPr marL="3901379" indent="0" algn="ctr">
              <a:buNone/>
              <a:defRPr sz="2276"/>
            </a:lvl7pPr>
            <a:lvl8pPr marL="4551609" indent="0" algn="ctr">
              <a:buNone/>
              <a:defRPr sz="2276"/>
            </a:lvl8pPr>
            <a:lvl9pPr marL="5201839" indent="0" algn="ctr">
              <a:buNone/>
              <a:defRPr sz="2276"/>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88DB7C46-407C-6446-89CB-38375432D3CD}"/>
              </a:ext>
            </a:extLst>
          </p:cNvPr>
          <p:cNvSpPr/>
          <p:nvPr/>
        </p:nvSpPr>
        <p:spPr>
          <a:xfrm>
            <a:off x="0" y="4198290"/>
            <a:ext cx="13853363" cy="2096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5973"/>
          </a:p>
        </p:txBody>
      </p:sp>
      <p:sp>
        <p:nvSpPr>
          <p:cNvPr id="8" name="Rectangle 7">
            <a:extLst>
              <a:ext uri="{FF2B5EF4-FFF2-40B4-BE49-F238E27FC236}">
                <a16:creationId xmlns:a16="http://schemas.microsoft.com/office/drawing/2014/main" id="{61B3DBB4-1E7A-8647-B2BC-94E67EBFBDDD}"/>
              </a:ext>
            </a:extLst>
          </p:cNvPr>
          <p:cNvSpPr/>
          <p:nvPr/>
        </p:nvSpPr>
        <p:spPr>
          <a:xfrm>
            <a:off x="5917364" y="4334935"/>
            <a:ext cx="11422900" cy="1660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5973"/>
          </a:p>
        </p:txBody>
      </p:sp>
    </p:spTree>
    <p:extLst>
      <p:ext uri="{BB962C8B-B14F-4D97-AF65-F5344CB8AC3E}">
        <p14:creationId xmlns:p14="http://schemas.microsoft.com/office/powerpoint/2010/main" val="235996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94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6255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95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6304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96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0287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97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2131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98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57785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99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8036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22872" y="1798174"/>
            <a:ext cx="16694519" cy="7755405"/>
          </a:xfrm>
        </p:spPr>
        <p:txBody>
          <a:bodyPr/>
          <a:lstStyle>
            <a:lvl1pPr>
              <a:spcBef>
                <a:spcPts val="2276"/>
              </a:spcBef>
              <a:defRPr sz="3413">
                <a:latin typeface="Arial" panose="020B0604020202020204" pitchFamily="34" charset="0"/>
                <a:cs typeface="Arial" panose="020B0604020202020204" pitchFamily="34" charset="0"/>
              </a:defRPr>
            </a:lvl1pPr>
            <a:lvl2pPr>
              <a:defRPr sz="3129">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15A9023A-09DE-EF44-91C4-3ABDC38A70D8}"/>
              </a:ext>
            </a:extLst>
          </p:cNvPr>
          <p:cNvSpPr/>
          <p:nvPr/>
        </p:nvSpPr>
        <p:spPr>
          <a:xfrm>
            <a:off x="0" y="1437754"/>
            <a:ext cx="13853363" cy="2096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5973"/>
          </a:p>
        </p:txBody>
      </p:sp>
      <p:sp>
        <p:nvSpPr>
          <p:cNvPr id="10" name="Rectangle 9">
            <a:extLst>
              <a:ext uri="{FF2B5EF4-FFF2-40B4-BE49-F238E27FC236}">
                <a16:creationId xmlns:a16="http://schemas.microsoft.com/office/drawing/2014/main" id="{3FB4EF4F-DAC4-B947-9694-55814C42F8F9}"/>
              </a:ext>
            </a:extLst>
          </p:cNvPr>
          <p:cNvSpPr/>
          <p:nvPr/>
        </p:nvSpPr>
        <p:spPr>
          <a:xfrm>
            <a:off x="5917364" y="1574399"/>
            <a:ext cx="11422900" cy="1660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5973"/>
          </a:p>
        </p:txBody>
      </p:sp>
    </p:spTree>
    <p:extLst>
      <p:ext uri="{BB962C8B-B14F-4D97-AF65-F5344CB8AC3E}">
        <p14:creationId xmlns:p14="http://schemas.microsoft.com/office/powerpoint/2010/main" val="2215793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83112" y="2431628"/>
            <a:ext cx="14955977" cy="4057226"/>
          </a:xfrm>
        </p:spPr>
        <p:txBody>
          <a:bodyPr anchor="b"/>
          <a:lstStyle>
            <a:lvl1pPr>
              <a:defRPr sz="8533"/>
            </a:lvl1pPr>
          </a:lstStyle>
          <a:p>
            <a:r>
              <a:rPr lang="en-US"/>
              <a:t>Click to edit Master title style</a:t>
            </a:r>
            <a:endParaRPr lang="en-US" dirty="0"/>
          </a:p>
        </p:txBody>
      </p:sp>
      <p:sp>
        <p:nvSpPr>
          <p:cNvPr id="3" name="Text Placeholder 2"/>
          <p:cNvSpPr>
            <a:spLocks noGrp="1"/>
          </p:cNvSpPr>
          <p:nvPr>
            <p:ph type="body" idx="1"/>
          </p:nvPr>
        </p:nvSpPr>
        <p:spPr>
          <a:xfrm>
            <a:off x="1183112" y="6527237"/>
            <a:ext cx="14955977" cy="2133599"/>
          </a:xfrm>
        </p:spPr>
        <p:txBody>
          <a:bodyPr/>
          <a:lstStyle>
            <a:lvl1pPr marL="0" indent="0">
              <a:buNone/>
              <a:defRPr sz="3413">
                <a:solidFill>
                  <a:schemeClr val="tx1">
                    <a:tint val="75000"/>
                  </a:schemeClr>
                </a:solidFill>
              </a:defRPr>
            </a:lvl1pPr>
            <a:lvl2pPr marL="650230" indent="0">
              <a:buNone/>
              <a:defRPr sz="2844">
                <a:solidFill>
                  <a:schemeClr val="tx1">
                    <a:tint val="75000"/>
                  </a:schemeClr>
                </a:solidFill>
              </a:defRPr>
            </a:lvl2pPr>
            <a:lvl3pPr marL="1300460" indent="0">
              <a:buNone/>
              <a:defRPr sz="2560">
                <a:solidFill>
                  <a:schemeClr val="tx1">
                    <a:tint val="75000"/>
                  </a:schemeClr>
                </a:solidFill>
              </a:defRPr>
            </a:lvl3pPr>
            <a:lvl4pPr marL="1950690" indent="0">
              <a:buNone/>
              <a:defRPr sz="2276">
                <a:solidFill>
                  <a:schemeClr val="tx1">
                    <a:tint val="75000"/>
                  </a:schemeClr>
                </a:solidFill>
              </a:defRPr>
            </a:lvl4pPr>
            <a:lvl5pPr marL="2600919" indent="0">
              <a:buNone/>
              <a:defRPr sz="2276">
                <a:solidFill>
                  <a:schemeClr val="tx1">
                    <a:tint val="75000"/>
                  </a:schemeClr>
                </a:solidFill>
              </a:defRPr>
            </a:lvl5pPr>
            <a:lvl6pPr marL="3251149" indent="0">
              <a:buNone/>
              <a:defRPr sz="2276">
                <a:solidFill>
                  <a:schemeClr val="tx1">
                    <a:tint val="75000"/>
                  </a:schemeClr>
                </a:solidFill>
              </a:defRPr>
            </a:lvl6pPr>
            <a:lvl7pPr marL="3901379" indent="0">
              <a:buNone/>
              <a:defRPr sz="2276">
                <a:solidFill>
                  <a:schemeClr val="tx1">
                    <a:tint val="75000"/>
                  </a:schemeClr>
                </a:solidFill>
              </a:defRPr>
            </a:lvl7pPr>
            <a:lvl8pPr marL="4551609" indent="0">
              <a:buNone/>
              <a:defRPr sz="2276">
                <a:solidFill>
                  <a:schemeClr val="tx1">
                    <a:tint val="75000"/>
                  </a:schemeClr>
                </a:solidFill>
              </a:defRPr>
            </a:lvl8pPr>
            <a:lvl9pPr marL="5201839" indent="0">
              <a:buNone/>
              <a:defRPr sz="227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192143" y="9040143"/>
            <a:ext cx="3901559" cy="519289"/>
          </a:xfrm>
          <a:prstGeom prst="rect">
            <a:avLst/>
          </a:prstGeom>
        </p:spPr>
        <p:txBody>
          <a:bodyPr/>
          <a:lstStyle/>
          <a:p>
            <a:fld id="{F8F6DBBA-787C-CD4A-B325-B8E7BA5C73B3}" type="datetimeFigureOut">
              <a:rPr lang="en-US" smtClean="0"/>
              <a:t>10/4/22</a:t>
            </a:fld>
            <a:endParaRPr lang="en-US"/>
          </a:p>
        </p:txBody>
      </p:sp>
      <p:sp>
        <p:nvSpPr>
          <p:cNvPr id="5" name="Footer Placeholder 4"/>
          <p:cNvSpPr>
            <a:spLocks noGrp="1"/>
          </p:cNvSpPr>
          <p:nvPr>
            <p:ph type="ftr" sz="quarter" idx="11"/>
          </p:nvPr>
        </p:nvSpPr>
        <p:spPr>
          <a:xfrm>
            <a:off x="5743962" y="9040143"/>
            <a:ext cx="5852339" cy="519289"/>
          </a:xfrm>
          <a:prstGeom prst="rect">
            <a:avLst/>
          </a:prstGeom>
        </p:spPr>
        <p:txBody>
          <a:bodyPr/>
          <a:lstStyle/>
          <a:p>
            <a:endParaRPr lang="en-US"/>
          </a:p>
        </p:txBody>
      </p:sp>
      <p:sp>
        <p:nvSpPr>
          <p:cNvPr id="6" name="Slide Number Placeholder 5"/>
          <p:cNvSpPr>
            <a:spLocks noGrp="1"/>
          </p:cNvSpPr>
          <p:nvPr>
            <p:ph type="sldNum" sz="quarter" idx="12"/>
          </p:nvPr>
        </p:nvSpPr>
        <p:spPr>
          <a:xfrm>
            <a:off x="12246561" y="9040143"/>
            <a:ext cx="3901559" cy="519289"/>
          </a:xfrm>
          <a:prstGeom prst="rect">
            <a:avLst/>
          </a:prstGeom>
        </p:spPr>
        <p:txBody>
          <a:bodyPr/>
          <a:lstStyle/>
          <a:p>
            <a:fld id="{C74753FA-8DF6-9B45-B8EB-CE003258B014}" type="slidenum">
              <a:rPr lang="en-US" smtClean="0"/>
              <a:t>‹#›</a:t>
            </a:fld>
            <a:endParaRPr lang="en-US"/>
          </a:p>
        </p:txBody>
      </p:sp>
    </p:spTree>
    <p:extLst>
      <p:ext uri="{BB962C8B-B14F-4D97-AF65-F5344CB8AC3E}">
        <p14:creationId xmlns:p14="http://schemas.microsoft.com/office/powerpoint/2010/main" val="2319821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8017" y="2596444"/>
            <a:ext cx="8253738" cy="66378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778508" y="2596444"/>
            <a:ext cx="8213809" cy="681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a:extLst>
              <a:ext uri="{FF2B5EF4-FFF2-40B4-BE49-F238E27FC236}">
                <a16:creationId xmlns:a16="http://schemas.microsoft.com/office/drawing/2014/main" id="{623649E6-DD34-A648-8B2D-15310006303A}"/>
              </a:ext>
            </a:extLst>
          </p:cNvPr>
          <p:cNvSpPr/>
          <p:nvPr/>
        </p:nvSpPr>
        <p:spPr>
          <a:xfrm>
            <a:off x="0" y="2059723"/>
            <a:ext cx="13853363" cy="2096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5973"/>
          </a:p>
        </p:txBody>
      </p:sp>
      <p:sp>
        <p:nvSpPr>
          <p:cNvPr id="11" name="Rectangle 10">
            <a:extLst>
              <a:ext uri="{FF2B5EF4-FFF2-40B4-BE49-F238E27FC236}">
                <a16:creationId xmlns:a16="http://schemas.microsoft.com/office/drawing/2014/main" id="{E5ED5044-8E21-3840-91E8-B646B8B421EB}"/>
              </a:ext>
            </a:extLst>
          </p:cNvPr>
          <p:cNvSpPr/>
          <p:nvPr/>
        </p:nvSpPr>
        <p:spPr>
          <a:xfrm>
            <a:off x="5917364" y="2196368"/>
            <a:ext cx="11422900" cy="1660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5973"/>
          </a:p>
        </p:txBody>
      </p:sp>
    </p:spTree>
    <p:extLst>
      <p:ext uri="{BB962C8B-B14F-4D97-AF65-F5344CB8AC3E}">
        <p14:creationId xmlns:p14="http://schemas.microsoft.com/office/powerpoint/2010/main" val="1678291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Rectangle 7">
            <a:extLst>
              <a:ext uri="{FF2B5EF4-FFF2-40B4-BE49-F238E27FC236}">
                <a16:creationId xmlns:a16="http://schemas.microsoft.com/office/drawing/2014/main" id="{9200B2F5-8A0F-0343-8210-521CE2050FC7}"/>
              </a:ext>
            </a:extLst>
          </p:cNvPr>
          <p:cNvSpPr/>
          <p:nvPr/>
        </p:nvSpPr>
        <p:spPr>
          <a:xfrm>
            <a:off x="0" y="2059723"/>
            <a:ext cx="13853363" cy="2096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5973"/>
          </a:p>
        </p:txBody>
      </p:sp>
      <p:sp>
        <p:nvSpPr>
          <p:cNvPr id="9" name="Rectangle 8">
            <a:extLst>
              <a:ext uri="{FF2B5EF4-FFF2-40B4-BE49-F238E27FC236}">
                <a16:creationId xmlns:a16="http://schemas.microsoft.com/office/drawing/2014/main" id="{05EF7610-D2C1-0646-9AB8-00B276AEDC13}"/>
              </a:ext>
            </a:extLst>
          </p:cNvPr>
          <p:cNvSpPr/>
          <p:nvPr/>
        </p:nvSpPr>
        <p:spPr>
          <a:xfrm>
            <a:off x="5917364" y="2196368"/>
            <a:ext cx="11422900" cy="1660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5973"/>
          </a:p>
        </p:txBody>
      </p:sp>
    </p:spTree>
    <p:extLst>
      <p:ext uri="{BB962C8B-B14F-4D97-AF65-F5344CB8AC3E}">
        <p14:creationId xmlns:p14="http://schemas.microsoft.com/office/powerpoint/2010/main" val="4241779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552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2874" y="523805"/>
            <a:ext cx="7932600" cy="1719053"/>
          </a:xfrm>
        </p:spPr>
        <p:txBody>
          <a:bodyPr anchor="b"/>
          <a:lstStyle>
            <a:lvl1pPr>
              <a:defRPr sz="4551"/>
            </a:lvl1pPr>
          </a:lstStyle>
          <a:p>
            <a:r>
              <a:rPr lang="en-US"/>
              <a:t>Click to edit Master title style</a:t>
            </a:r>
            <a:endParaRPr lang="en-US" dirty="0"/>
          </a:p>
        </p:txBody>
      </p:sp>
      <p:sp>
        <p:nvSpPr>
          <p:cNvPr id="3" name="Content Placeholder 2"/>
          <p:cNvSpPr>
            <a:spLocks noGrp="1"/>
          </p:cNvSpPr>
          <p:nvPr>
            <p:ph idx="1"/>
          </p:nvPr>
        </p:nvSpPr>
        <p:spPr>
          <a:xfrm>
            <a:off x="8670132" y="523805"/>
            <a:ext cx="8347257" cy="8705990"/>
          </a:xfr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22874" y="2571610"/>
            <a:ext cx="7932599" cy="6658186"/>
          </a:xfrm>
        </p:spPr>
        <p:txBody>
          <a:bodyP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Tree>
    <p:extLst>
      <p:ext uri="{BB962C8B-B14F-4D97-AF65-F5344CB8AC3E}">
        <p14:creationId xmlns:p14="http://schemas.microsoft.com/office/powerpoint/2010/main" val="2402643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2871" y="523805"/>
            <a:ext cx="7913754" cy="1700206"/>
          </a:xfrm>
        </p:spPr>
        <p:txBody>
          <a:bodyPr anchor="b"/>
          <a:lstStyle>
            <a:lvl1pPr>
              <a:defRPr sz="4551"/>
            </a:lvl1pPr>
          </a:lstStyle>
          <a:p>
            <a:r>
              <a:rPr lang="en-US"/>
              <a:t>Click to edit Master title style</a:t>
            </a:r>
            <a:endParaRPr lang="en-US" dirty="0"/>
          </a:p>
        </p:txBody>
      </p:sp>
      <p:sp>
        <p:nvSpPr>
          <p:cNvPr id="3" name="Picture Placeholder 2"/>
          <p:cNvSpPr>
            <a:spLocks noGrp="1" noChangeAspect="1"/>
          </p:cNvSpPr>
          <p:nvPr>
            <p:ph type="pic" idx="1"/>
          </p:nvPr>
        </p:nvSpPr>
        <p:spPr>
          <a:xfrm>
            <a:off x="8670131" y="523805"/>
            <a:ext cx="8347262" cy="8705991"/>
          </a:xfrm>
        </p:spPr>
        <p:txBody>
          <a:bodyPr anchor="t"/>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r>
              <a:rPr lang="en-US"/>
              <a:t>Click icon to add picture</a:t>
            </a:r>
            <a:endParaRPr lang="en-US" dirty="0"/>
          </a:p>
        </p:txBody>
      </p:sp>
      <p:sp>
        <p:nvSpPr>
          <p:cNvPr id="4" name="Text Placeholder 3"/>
          <p:cNvSpPr>
            <a:spLocks noGrp="1"/>
          </p:cNvSpPr>
          <p:nvPr>
            <p:ph type="body" sz="half" idx="2"/>
          </p:nvPr>
        </p:nvSpPr>
        <p:spPr>
          <a:xfrm>
            <a:off x="322874" y="2571610"/>
            <a:ext cx="7913752" cy="6658186"/>
          </a:xfrm>
        </p:spPr>
        <p:txBody>
          <a:bodyP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Tree>
    <p:extLst>
      <p:ext uri="{BB962C8B-B14F-4D97-AF65-F5344CB8AC3E}">
        <p14:creationId xmlns:p14="http://schemas.microsoft.com/office/powerpoint/2010/main" val="2238274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875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2871" y="200022"/>
            <a:ext cx="16669446" cy="13166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22871" y="1964855"/>
            <a:ext cx="16669446" cy="72694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124099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Lst>
  <p:txStyles>
    <p:titleStyle>
      <a:lvl1pPr algn="l" defTabSz="1300460" rtl="0" eaLnBrk="1" latinLnBrk="0" hangingPunct="1">
        <a:lnSpc>
          <a:spcPct val="90000"/>
        </a:lnSpc>
        <a:spcBef>
          <a:spcPct val="0"/>
        </a:spcBef>
        <a:buNone/>
        <a:defRPr sz="6258" b="1" i="0" kern="1200">
          <a:solidFill>
            <a:schemeClr val="tx1"/>
          </a:solidFill>
          <a:latin typeface="Arial" panose="020B0604020202020204" pitchFamily="34" charset="0"/>
          <a:ea typeface="+mj-ea"/>
          <a:cs typeface="Arial" panose="020B0604020202020204" pitchFamily="34" charset="0"/>
        </a:defRPr>
      </a:lvl1pPr>
    </p:titleStyle>
    <p:bodyStyle>
      <a:lvl1pPr marL="325115" indent="-325115" algn="l" defTabSz="1300460" rtl="0" eaLnBrk="1" latinLnBrk="0" hangingPunct="1">
        <a:lnSpc>
          <a:spcPct val="90000"/>
        </a:lnSpc>
        <a:spcBef>
          <a:spcPts val="1422"/>
        </a:spcBef>
        <a:buFont typeface="Arial" panose="020B0604020202020204" pitchFamily="34" charset="0"/>
        <a:buChar char="•"/>
        <a:defRPr sz="3982" kern="1200">
          <a:solidFill>
            <a:schemeClr val="tx1"/>
          </a:solidFill>
          <a:latin typeface="+mn-lt"/>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kern="1200">
          <a:solidFill>
            <a:schemeClr val="tx1"/>
          </a:solidFill>
          <a:latin typeface="+mn-lt"/>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kern="1200">
          <a:solidFill>
            <a:schemeClr val="tx1"/>
          </a:solidFill>
          <a:latin typeface="+mn-lt"/>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22">
          <p15:clr>
            <a:srgbClr val="F26B43"/>
          </p15:clr>
        </p15:guide>
        <p15:guide id="2" pos="143">
          <p15:clr>
            <a:srgbClr val="F26B43"/>
          </p15:clr>
        </p15:guide>
        <p15:guide id="3" pos="7537">
          <p15:clr>
            <a:srgbClr val="F26B43"/>
          </p15:clr>
        </p15:guide>
        <p15:guide id="4" pos="3840">
          <p15:clr>
            <a:srgbClr val="F26B43"/>
          </p15:clr>
        </p15:guide>
        <p15:guide id="5" orient="horz" pos="2260">
          <p15:clr>
            <a:srgbClr val="F26B43"/>
          </p15:clr>
        </p15:guide>
        <p15:guide id="6" orient="horz" pos="1139">
          <p15:clr>
            <a:srgbClr val="F26B43"/>
          </p15:clr>
        </p15:guide>
        <p15:guide id="7" orient="horz" pos="232">
          <p15:clr>
            <a:srgbClr val="F26B43"/>
          </p15:clr>
        </p15:guide>
        <p15:guide id="8" orient="horz" pos="40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3.xml"/><Relationship Id="rId7" Type="http://schemas.openxmlformats.org/officeDocument/2006/relationships/image" Target="../media/image2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oleObject" Target="../embeddings/oleObject1.bin"/><Relationship Id="rId11" Type="http://schemas.openxmlformats.org/officeDocument/2006/relationships/image" Target="../media/image30.png"/><Relationship Id="rId5" Type="http://schemas.openxmlformats.org/officeDocument/2006/relationships/slideLayout" Target="../slideLayouts/slideLayout2.xml"/><Relationship Id="rId10" Type="http://schemas.openxmlformats.org/officeDocument/2006/relationships/image" Target="../media/image29.png"/><Relationship Id="rId4" Type="http://schemas.openxmlformats.org/officeDocument/2006/relationships/tags" Target="../tags/tag4.xml"/><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2.png"/><Relationship Id="rId3" Type="http://schemas.openxmlformats.org/officeDocument/2006/relationships/tags" Target="../tags/tag7.xml"/><Relationship Id="rId7" Type="http://schemas.openxmlformats.org/officeDocument/2006/relationships/oleObject" Target="../embeddings/oleObject2.bin"/><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tags" Target="../tags/tag6.xml"/><Relationship Id="rId16" Type="http://schemas.openxmlformats.org/officeDocument/2006/relationships/image" Target="../media/image35.png"/><Relationship Id="rId1" Type="http://schemas.openxmlformats.org/officeDocument/2006/relationships/tags" Target="../tags/tag5.xml"/><Relationship Id="rId6" Type="http://schemas.openxmlformats.org/officeDocument/2006/relationships/slideLayout" Target="../slideLayouts/slideLayout2.xml"/><Relationship Id="rId11" Type="http://schemas.openxmlformats.org/officeDocument/2006/relationships/oleObject" Target="../embeddings/oleObject4.bin"/><Relationship Id="rId5" Type="http://schemas.openxmlformats.org/officeDocument/2006/relationships/tags" Target="../tags/tag9.xml"/><Relationship Id="rId15" Type="http://schemas.openxmlformats.org/officeDocument/2006/relationships/image" Target="../media/image34.png"/><Relationship Id="rId10" Type="http://schemas.openxmlformats.org/officeDocument/2006/relationships/image" Target="../media/image25.png"/><Relationship Id="rId4" Type="http://schemas.openxmlformats.org/officeDocument/2006/relationships/tags" Target="../tags/tag8.xml"/><Relationship Id="rId9" Type="http://schemas.openxmlformats.org/officeDocument/2006/relationships/oleObject" Target="../embeddings/oleObject3.bin"/><Relationship Id="rId1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ieeexplore.ieee.org/xpls/abs_all.jsp?isnumber=4767846&amp;arnumber=4767851&amp;count=16&amp;index=4"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hyperlink" Target="http://en.wikipedia.org/wiki/Bilinear_interpolation" TargetMode="Externa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hyperlink" Target="http://en.wikipedia.org/wiki/Bicubic_interpolation" TargetMode="Externa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7.png"/><Relationship Id="rId9" Type="http://schemas.openxmlformats.org/officeDocument/2006/relationships/image" Target="../media/image84.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3.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79.png"/><Relationship Id="rId10" Type="http://schemas.openxmlformats.org/officeDocument/2006/relationships/image" Target="../media/image91.png"/><Relationship Id="rId4" Type="http://schemas.openxmlformats.org/officeDocument/2006/relationships/image" Target="../media/image86.png"/><Relationship Id="rId9" Type="http://schemas.openxmlformats.org/officeDocument/2006/relationships/image" Target="../media/image90.png"/></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5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97.tiff"/></Relationships>
</file>

<file path=ppt/slides/_rels/slide59.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image" Target="../media/image9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image" Target="../media/image100.tiff"/><Relationship Id="rId1" Type="http://schemas.openxmlformats.org/officeDocument/2006/relationships/slideLayout" Target="../slideLayouts/slideLayout2.xml"/><Relationship Id="rId4" Type="http://schemas.openxmlformats.org/officeDocument/2006/relationships/image" Target="../media/image102.tiff"/></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Edge / Boundary Detection"/>
          <p:cNvSpPr txBox="1">
            <a:spLocks noGrp="1"/>
          </p:cNvSpPr>
          <p:nvPr>
            <p:ph type="ctrTitle"/>
          </p:nvPr>
        </p:nvSpPr>
        <p:spPr>
          <a:prstGeom prst="rect">
            <a:avLst/>
          </a:prstGeom>
        </p:spPr>
        <p:txBody>
          <a:bodyPr/>
          <a:lstStyle>
            <a:lvl1pPr>
              <a:defRPr sz="5600"/>
            </a:lvl1pPr>
          </a:lstStyle>
          <a:p>
            <a:r>
              <a:t>Edge / Boundary Detection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Intensity profile"/>
          <p:cNvSpPr txBox="1">
            <a:spLocks noGrp="1"/>
          </p:cNvSpPr>
          <p:nvPr>
            <p:ph type="title"/>
          </p:nvPr>
        </p:nvSpPr>
        <p:spPr>
          <a:prstGeom prst="rect">
            <a:avLst/>
          </a:prstGeom>
        </p:spPr>
        <p:txBody>
          <a:bodyPr/>
          <a:lstStyle>
            <a:lvl1pPr>
              <a:defRPr sz="5600"/>
            </a:lvl1pPr>
          </a:lstStyle>
          <a:p>
            <a:r>
              <a:t>Intensity profile</a:t>
            </a:r>
          </a:p>
        </p:txBody>
      </p:sp>
      <p:sp>
        <p:nvSpPr>
          <p:cNvPr id="2" name="Content Placeholder 1">
            <a:extLst>
              <a:ext uri="{FF2B5EF4-FFF2-40B4-BE49-F238E27FC236}">
                <a16:creationId xmlns:a16="http://schemas.microsoft.com/office/drawing/2014/main" id="{6E5A4A8A-D237-0A4E-A52A-D2A91A2DBDAA}"/>
              </a:ext>
            </a:extLst>
          </p:cNvPr>
          <p:cNvSpPr>
            <a:spLocks noGrp="1"/>
          </p:cNvSpPr>
          <p:nvPr>
            <p:ph idx="1"/>
          </p:nvPr>
        </p:nvSpPr>
        <p:spPr/>
        <p:txBody>
          <a:bodyPr/>
          <a:lstStyle/>
          <a:p>
            <a:endParaRPr lang="en-US"/>
          </a:p>
        </p:txBody>
      </p:sp>
      <p:pic>
        <p:nvPicPr>
          <p:cNvPr id="267" name="C:\Documents and Settings\Derek Hoiem\My Documents\Classes\Spring10 - Computer Vision\figs\7\monaco_500.png" descr="C:\Documents and Settings\Derek Hoiem\My Documents\Classes\Spring10 - Computer Vision\figs\7\monaco_500.png"/>
          <p:cNvPicPr>
            <a:picLocks noChangeAspect="1"/>
          </p:cNvPicPr>
          <p:nvPr/>
        </p:nvPicPr>
        <p:blipFill>
          <a:blip r:embed="rId2"/>
          <a:srcRect l="7142" t="2380" r="7142"/>
          <a:stretch>
            <a:fillRect/>
          </a:stretch>
        </p:blipFill>
        <p:spPr>
          <a:xfrm>
            <a:off x="9011046" y="40513"/>
            <a:ext cx="5820590" cy="4971754"/>
          </a:xfrm>
          <a:prstGeom prst="rect">
            <a:avLst/>
          </a:prstGeom>
          <a:ln w="12700">
            <a:miter lim="400000"/>
          </a:ln>
        </p:spPr>
      </p:pic>
      <p:grpSp>
        <p:nvGrpSpPr>
          <p:cNvPr id="271" name="Group"/>
          <p:cNvGrpSpPr/>
          <p:nvPr/>
        </p:nvGrpSpPr>
        <p:grpSpPr>
          <a:xfrm>
            <a:off x="2492850" y="2167466"/>
            <a:ext cx="4890348" cy="6068908"/>
            <a:chOff x="0" y="0"/>
            <a:chExt cx="4890346" cy="6068906"/>
          </a:xfrm>
        </p:grpSpPr>
        <p:pic>
          <p:nvPicPr>
            <p:cNvPr id="268" name="C:\Documents and Settings\Derek Hoiem\My Documents\My Pictures\monte carlo\monaco03.jpg" descr="C:\Documents and Settings\Derek Hoiem\My Documents\My Pictures\monte carlo\monaco03.jpg"/>
            <p:cNvPicPr>
              <a:picLocks noChangeAspect="1"/>
            </p:cNvPicPr>
            <p:nvPr/>
          </p:nvPicPr>
          <p:blipFill>
            <a:blip r:embed="rId3"/>
            <a:stretch>
              <a:fillRect/>
            </a:stretch>
          </p:blipFill>
          <p:spPr>
            <a:xfrm>
              <a:off x="337133" y="0"/>
              <a:ext cx="4553214" cy="6068907"/>
            </a:xfrm>
            <a:prstGeom prst="rect">
              <a:avLst/>
            </a:prstGeom>
            <a:ln w="12700" cap="flat">
              <a:noFill/>
              <a:miter lim="400000"/>
            </a:ln>
            <a:effectLst/>
          </p:spPr>
        </p:pic>
        <p:sp>
          <p:nvSpPr>
            <p:cNvPr id="269" name="Line"/>
            <p:cNvSpPr/>
            <p:nvPr/>
          </p:nvSpPr>
          <p:spPr>
            <a:xfrm>
              <a:off x="336409" y="3793066"/>
              <a:ext cx="4551681" cy="2261"/>
            </a:xfrm>
            <a:prstGeom prst="line">
              <a:avLst/>
            </a:prstGeom>
            <a:noFill/>
            <a:ln w="50800" cap="flat">
              <a:solidFill>
                <a:srgbClr val="FF0000"/>
              </a:solidFill>
              <a:prstDash val="solid"/>
              <a:round/>
            </a:ln>
            <a:effectLst/>
          </p:spPr>
          <p:txBody>
            <a:bodyPr wrap="square" lIns="50800" tIns="50800" rIns="50800" bIns="50800" numCol="1" anchor="ctr">
              <a:noAutofit/>
            </a:bodyPr>
            <a:lstStyle/>
            <a:p>
              <a:pPr algn="l" defTabSz="457200">
                <a:defRPr sz="1600">
                  <a:solidFill>
                    <a:srgbClr val="000000"/>
                  </a:solidFill>
                  <a:uFillTx/>
                  <a:latin typeface="+mj-lt"/>
                  <a:ea typeface="+mj-ea"/>
                  <a:cs typeface="+mj-cs"/>
                  <a:sym typeface="Helvetica"/>
                </a:defRPr>
              </a:pPr>
              <a:endParaRPr sz="1600"/>
            </a:p>
          </p:txBody>
        </p:sp>
        <p:sp>
          <p:nvSpPr>
            <p:cNvPr id="270" name="Line"/>
            <p:cNvSpPr/>
            <p:nvPr/>
          </p:nvSpPr>
          <p:spPr>
            <a:xfrm>
              <a:off x="0" y="3034453"/>
              <a:ext cx="927948" cy="589281"/>
            </a:xfrm>
            <a:prstGeom prst="line">
              <a:avLst/>
            </a:prstGeom>
            <a:noFill/>
            <a:ln w="38100" cap="flat">
              <a:solidFill>
                <a:srgbClr val="00B050"/>
              </a:solidFill>
              <a:prstDash val="solid"/>
              <a:round/>
              <a:tailEnd type="triangle" w="med" len="med"/>
            </a:ln>
            <a:effectLst/>
          </p:spPr>
          <p:txBody>
            <a:bodyPr wrap="square" lIns="50800" tIns="50800" rIns="50800" bIns="50800" numCol="1" anchor="ctr">
              <a:noAutofit/>
            </a:bodyPr>
            <a:lstStyle/>
            <a:p>
              <a:pPr algn="l" defTabSz="457200">
                <a:defRPr sz="1600">
                  <a:solidFill>
                    <a:srgbClr val="000000"/>
                  </a:solidFill>
                  <a:uFillTx/>
                  <a:latin typeface="+mj-lt"/>
                  <a:ea typeface="+mj-ea"/>
                  <a:cs typeface="+mj-cs"/>
                  <a:sym typeface="Helvetica"/>
                </a:defRPr>
              </a:pPr>
              <a:endParaRPr sz="1600"/>
            </a:p>
          </p:txBody>
        </p:sp>
      </p:grpSp>
      <p:sp>
        <p:nvSpPr>
          <p:cNvPr id="272" name="Line"/>
          <p:cNvSpPr/>
          <p:nvPr/>
        </p:nvSpPr>
        <p:spPr>
          <a:xfrm>
            <a:off x="9320372" y="650240"/>
            <a:ext cx="541867" cy="108375"/>
          </a:xfrm>
          <a:prstGeom prst="line">
            <a:avLst/>
          </a:prstGeom>
          <a:ln w="38100">
            <a:solidFill>
              <a:srgbClr val="00B050"/>
            </a:solidFill>
            <a:tailEnd type="triangle"/>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pic>
        <p:nvPicPr>
          <p:cNvPr id="273" name="C:\Documents and Settings\Derek Hoiem\My Documents\Classes\Spring10 - Computer Vision\figs\7\monaco_500_gx.png" descr="C:\Documents and Settings\Derek Hoiem\My Documents\Classes\Spring10 - Computer Vision\figs\7\monaco_500_gx.png"/>
          <p:cNvPicPr>
            <a:picLocks noChangeAspect="1"/>
          </p:cNvPicPr>
          <p:nvPr/>
        </p:nvPicPr>
        <p:blipFill>
          <a:blip r:embed="rId4"/>
          <a:srcRect l="7307" t="2856" r="7130" b="5714"/>
          <a:stretch>
            <a:fillRect/>
          </a:stretch>
        </p:blipFill>
        <p:spPr>
          <a:xfrm>
            <a:off x="9011046" y="4687681"/>
            <a:ext cx="5820714" cy="4656571"/>
          </a:xfrm>
          <a:prstGeom prst="rect">
            <a:avLst/>
          </a:prstGeom>
          <a:ln w="12700">
            <a:miter lim="400000"/>
          </a:ln>
        </p:spPr>
      </p:pic>
      <p:sp>
        <p:nvSpPr>
          <p:cNvPr id="274" name="Line"/>
          <p:cNvSpPr/>
          <p:nvPr/>
        </p:nvSpPr>
        <p:spPr>
          <a:xfrm>
            <a:off x="9211997" y="6502399"/>
            <a:ext cx="541868" cy="216748"/>
          </a:xfrm>
          <a:prstGeom prst="line">
            <a:avLst/>
          </a:prstGeom>
          <a:ln w="38100">
            <a:solidFill>
              <a:srgbClr val="00B050"/>
            </a:solidFill>
            <a:tailEnd type="triangle"/>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sp>
        <p:nvSpPr>
          <p:cNvPr id="275" name="Source: D. Hoiem"/>
          <p:cNvSpPr txBox="1"/>
          <p:nvPr/>
        </p:nvSpPr>
        <p:spPr>
          <a:xfrm>
            <a:off x="12571571" y="9211733"/>
            <a:ext cx="2510650"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a:lvl1pPr>
          </a:lstStyle>
          <a:p>
            <a:r>
              <a:t>Source: D. Hoiem</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7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animBg="1" advAuto="0"/>
      <p:bldP spid="274"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With a little Gaussian noise"/>
          <p:cNvSpPr txBox="1">
            <a:spLocks noGrp="1"/>
          </p:cNvSpPr>
          <p:nvPr>
            <p:ph type="title"/>
          </p:nvPr>
        </p:nvSpPr>
        <p:spPr>
          <a:prstGeom prst="rect">
            <a:avLst/>
          </a:prstGeom>
        </p:spPr>
        <p:txBody>
          <a:bodyPr/>
          <a:lstStyle>
            <a:lvl1pPr>
              <a:defRPr sz="5600"/>
            </a:lvl1pPr>
          </a:lstStyle>
          <a:p>
            <a:r>
              <a:t>With a little Gaussian noise</a:t>
            </a:r>
          </a:p>
        </p:txBody>
      </p:sp>
      <p:sp>
        <p:nvSpPr>
          <p:cNvPr id="2" name="Content Placeholder 1">
            <a:extLst>
              <a:ext uri="{FF2B5EF4-FFF2-40B4-BE49-F238E27FC236}">
                <a16:creationId xmlns:a16="http://schemas.microsoft.com/office/drawing/2014/main" id="{CAB4EE75-31B1-D64B-B90E-575857F1B05E}"/>
              </a:ext>
            </a:extLst>
          </p:cNvPr>
          <p:cNvSpPr>
            <a:spLocks noGrp="1"/>
          </p:cNvSpPr>
          <p:nvPr>
            <p:ph idx="1"/>
          </p:nvPr>
        </p:nvSpPr>
        <p:spPr/>
        <p:txBody>
          <a:bodyPr/>
          <a:lstStyle/>
          <a:p>
            <a:endParaRPr lang="en-US"/>
          </a:p>
        </p:txBody>
      </p:sp>
      <p:pic>
        <p:nvPicPr>
          <p:cNvPr id="279" name="C:\Documents and Settings\Derek Hoiem\My Documents\Classes\Spring10 - Computer Vision\figs\7\monaco_500_gx_noise.png" descr="C:\Documents and Settings\Derek Hoiem\My Documents\Classes\Spring10 - Computer Vision\figs\7\monaco_500_gx_noise.png"/>
          <p:cNvPicPr>
            <a:picLocks noChangeAspect="1"/>
          </p:cNvPicPr>
          <p:nvPr/>
        </p:nvPicPr>
        <p:blipFill>
          <a:blip r:embed="rId2"/>
          <a:srcRect l="7142" t="3810" r="7142"/>
          <a:stretch>
            <a:fillRect/>
          </a:stretch>
        </p:blipFill>
        <p:spPr>
          <a:xfrm>
            <a:off x="8489509" y="2790587"/>
            <a:ext cx="6502401" cy="5472855"/>
          </a:xfrm>
          <a:prstGeom prst="rect">
            <a:avLst/>
          </a:prstGeom>
          <a:ln w="12700">
            <a:miter lim="400000"/>
          </a:ln>
        </p:spPr>
      </p:pic>
      <p:pic>
        <p:nvPicPr>
          <p:cNvPr id="280" name="C:\Documents and Settings\Derek Hoiem\My Documents\Classes\Spring10 - Computer Vision\figs\7\monaco_noise.png" descr="C:\Documents and Settings\Derek Hoiem\My Documents\Classes\Spring10 - Computer Vision\figs\7\monaco_noise.png"/>
          <p:cNvPicPr>
            <a:picLocks noChangeAspect="1"/>
          </p:cNvPicPr>
          <p:nvPr/>
        </p:nvPicPr>
        <p:blipFill>
          <a:blip r:embed="rId3"/>
          <a:stretch>
            <a:fillRect/>
          </a:stretch>
        </p:blipFill>
        <p:spPr>
          <a:xfrm>
            <a:off x="2492851" y="1625599"/>
            <a:ext cx="5858935" cy="7802882"/>
          </a:xfrm>
          <a:prstGeom prst="rect">
            <a:avLst/>
          </a:prstGeom>
          <a:ln w="12700">
            <a:miter lim="400000"/>
          </a:ln>
        </p:spPr>
      </p:pic>
      <p:sp>
        <p:nvSpPr>
          <p:cNvPr id="281" name="Gradient"/>
          <p:cNvSpPr txBox="1"/>
          <p:nvPr/>
        </p:nvSpPr>
        <p:spPr>
          <a:xfrm>
            <a:off x="10405160" y="8236373"/>
            <a:ext cx="1948608" cy="738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000000"/>
                </a:solidFill>
              </a:defRPr>
            </a:lvl1pPr>
          </a:lstStyle>
          <a:p>
            <a:r>
              <a:t>Gradient</a:t>
            </a:r>
          </a:p>
        </p:txBody>
      </p:sp>
      <p:sp>
        <p:nvSpPr>
          <p:cNvPr id="282" name="Line"/>
          <p:cNvSpPr/>
          <p:nvPr/>
        </p:nvSpPr>
        <p:spPr>
          <a:xfrm>
            <a:off x="2492850" y="6502401"/>
            <a:ext cx="5852162" cy="2257"/>
          </a:xfrm>
          <a:prstGeom prst="line">
            <a:avLst/>
          </a:prstGeom>
          <a:ln w="50800">
            <a:solidFill>
              <a:srgbClr val="FF0000"/>
            </a:solidFill>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sp>
        <p:nvSpPr>
          <p:cNvPr id="283" name="Source: D. Hoiem"/>
          <p:cNvSpPr txBox="1"/>
          <p:nvPr/>
        </p:nvSpPr>
        <p:spPr>
          <a:xfrm>
            <a:off x="12571571" y="9211733"/>
            <a:ext cx="2510650"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a:lvl1pPr>
          </a:lstStyle>
          <a:p>
            <a:r>
              <a:t>Source: D. Hoiem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Effects of noise"/>
          <p:cNvSpPr txBox="1">
            <a:spLocks noGrp="1"/>
          </p:cNvSpPr>
          <p:nvPr>
            <p:ph type="title"/>
          </p:nvPr>
        </p:nvSpPr>
        <p:spPr/>
        <p:txBody>
          <a:bodyPr/>
          <a:lstStyle>
            <a:lvl1pPr>
              <a:defRPr sz="5600"/>
            </a:lvl1pPr>
          </a:lstStyle>
          <a:p>
            <a:r>
              <a:rPr lang="en-US"/>
              <a:t>Effects of noise</a:t>
            </a:r>
          </a:p>
        </p:txBody>
      </p:sp>
      <p:sp>
        <p:nvSpPr>
          <p:cNvPr id="286" name="Consider a single row or column of the image…"/>
          <p:cNvSpPr txBox="1">
            <a:spLocks noGrp="1"/>
          </p:cNvSpPr>
          <p:nvPr>
            <p:ph idx="1"/>
          </p:nvPr>
        </p:nvSpPr>
        <p:spPr/>
        <p:txBody>
          <a:bodyPr/>
          <a:lstStyle>
            <a:lvl1pPr>
              <a:lnSpc>
                <a:spcPct val="90000"/>
              </a:lnSpc>
              <a:spcBef>
                <a:spcPts val="600"/>
              </a:spcBef>
            </a:lvl1pPr>
            <a:lvl2pPr marL="968118" indent="-607218">
              <a:lnSpc>
                <a:spcPct val="90000"/>
              </a:lnSpc>
              <a:spcBef>
                <a:spcPts val="500"/>
              </a:spcBef>
              <a:buChar char="–"/>
              <a:defRPr sz="3400"/>
            </a:lvl2pPr>
          </a:lstStyle>
          <a:p>
            <a:r>
              <a:rPr lang="en-US" dirty="0"/>
              <a:t>Consider a single row or column of the image</a:t>
            </a:r>
          </a:p>
          <a:p>
            <a:pPr lvl="1"/>
            <a:r>
              <a:rPr lang="en-US" dirty="0"/>
              <a:t>Plotting intensity as a function of position gives a signal</a:t>
            </a:r>
          </a:p>
        </p:txBody>
      </p:sp>
      <p:pic>
        <p:nvPicPr>
          <p:cNvPr id="287" name="image.png" descr="image.png"/>
          <p:cNvPicPr>
            <a:picLocks noChangeAspect="1"/>
          </p:cNvPicPr>
          <p:nvPr/>
        </p:nvPicPr>
        <p:blipFill>
          <a:blip r:embed="rId3"/>
          <a:stretch>
            <a:fillRect/>
          </a:stretch>
        </p:blipFill>
        <p:spPr>
          <a:xfrm>
            <a:off x="4784495" y="3012205"/>
            <a:ext cx="7136836" cy="2691272"/>
          </a:xfrm>
          <a:prstGeom prst="rect">
            <a:avLst/>
          </a:prstGeom>
          <a:ln w="12700">
            <a:miter lim="400000"/>
          </a:ln>
        </p:spPr>
      </p:pic>
      <p:pic>
        <p:nvPicPr>
          <p:cNvPr id="288" name="txp_fig" descr="txp_fig"/>
          <p:cNvPicPr>
            <a:picLocks noChangeAspect="1"/>
          </p:cNvPicPr>
          <p:nvPr/>
        </p:nvPicPr>
        <p:blipFill>
          <a:blip r:embed="rId4"/>
          <a:stretch>
            <a:fillRect/>
          </a:stretch>
        </p:blipFill>
        <p:spPr>
          <a:xfrm>
            <a:off x="3734628" y="3585351"/>
            <a:ext cx="925690" cy="451557"/>
          </a:xfrm>
          <a:prstGeom prst="rect">
            <a:avLst/>
          </a:prstGeom>
          <a:ln w="12700">
            <a:miter lim="400000"/>
          </a:ln>
        </p:spPr>
      </p:pic>
      <p:pic>
        <p:nvPicPr>
          <p:cNvPr id="289" name="image.png" descr="image.png"/>
          <p:cNvPicPr>
            <a:picLocks noChangeAspect="1"/>
          </p:cNvPicPr>
          <p:nvPr/>
        </p:nvPicPr>
        <p:blipFill>
          <a:blip r:embed="rId5"/>
          <a:stretch>
            <a:fillRect/>
          </a:stretch>
        </p:blipFill>
        <p:spPr>
          <a:xfrm>
            <a:off x="4649029" y="5743787"/>
            <a:ext cx="7163931" cy="2456463"/>
          </a:xfrm>
          <a:prstGeom prst="rect">
            <a:avLst/>
          </a:prstGeom>
          <a:ln w="12700">
            <a:miter lim="400000"/>
          </a:ln>
        </p:spPr>
      </p:pic>
      <p:pic>
        <p:nvPicPr>
          <p:cNvPr id="290" name="txp_fig" descr="txp_fig"/>
          <p:cNvPicPr>
            <a:picLocks noChangeAspect="1"/>
          </p:cNvPicPr>
          <p:nvPr/>
        </p:nvPicPr>
        <p:blipFill>
          <a:blip r:embed="rId6"/>
          <a:stretch>
            <a:fillRect/>
          </a:stretch>
        </p:blipFill>
        <p:spPr>
          <a:xfrm>
            <a:off x="3251464" y="6520463"/>
            <a:ext cx="1404338" cy="632179"/>
          </a:xfrm>
          <a:prstGeom prst="rect">
            <a:avLst/>
          </a:prstGeom>
          <a:ln w="12700">
            <a:miter lim="400000"/>
          </a:ln>
        </p:spPr>
      </p:pic>
      <p:sp>
        <p:nvSpPr>
          <p:cNvPr id="291" name="Where is the edge?"/>
          <p:cNvSpPr txBox="1"/>
          <p:nvPr/>
        </p:nvSpPr>
        <p:spPr>
          <a:xfrm>
            <a:off x="3143090" y="8669866"/>
            <a:ext cx="11054082"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900" indent="-342900">
              <a:spcBef>
                <a:spcPts val="600"/>
              </a:spcBef>
              <a:defRPr sz="3800">
                <a:solidFill>
                  <a:srgbClr val="000000"/>
                </a:solidFill>
              </a:defRPr>
            </a:lvl1pPr>
          </a:lstStyle>
          <a:p>
            <a:r>
              <a:t>Where is the edge?</a:t>
            </a:r>
          </a:p>
        </p:txBody>
      </p:sp>
      <p:sp>
        <p:nvSpPr>
          <p:cNvPr id="292" name="Source: S. Seitz"/>
          <p:cNvSpPr txBox="1"/>
          <p:nvPr/>
        </p:nvSpPr>
        <p:spPr>
          <a:xfrm>
            <a:off x="13056264" y="9211733"/>
            <a:ext cx="146450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800"/>
            </a:lvl1pPr>
          </a:lstStyle>
          <a:p>
            <a:r>
              <a:t>Source: S. Seitz</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Effects of noise"/>
          <p:cNvSpPr txBox="1">
            <a:spLocks noGrp="1"/>
          </p:cNvSpPr>
          <p:nvPr>
            <p:ph type="title"/>
          </p:nvPr>
        </p:nvSpPr>
        <p:spPr>
          <a:prstGeom prst="rect">
            <a:avLst/>
          </a:prstGeom>
        </p:spPr>
        <p:txBody>
          <a:bodyPr/>
          <a:lstStyle/>
          <a:p>
            <a:r>
              <a:t>Effects of noise</a:t>
            </a:r>
          </a:p>
        </p:txBody>
      </p:sp>
      <p:sp>
        <p:nvSpPr>
          <p:cNvPr id="297" name="Difference filters respond strongly to noise…"/>
          <p:cNvSpPr txBox="1">
            <a:spLocks noGrp="1"/>
          </p:cNvSpPr>
          <p:nvPr>
            <p:ph idx="1"/>
          </p:nvPr>
        </p:nvSpPr>
        <p:spPr>
          <a:prstGeom prst="rect">
            <a:avLst/>
          </a:prstGeom>
        </p:spPr>
        <p:txBody>
          <a:bodyPr/>
          <a:lstStyle/>
          <a:p>
            <a:r>
              <a:t>Difference filters respond strongly to noise</a:t>
            </a:r>
          </a:p>
          <a:p>
            <a:pPr lvl="1"/>
            <a:r>
              <a:t>Image noise results in pixels that look very different from their neighbors</a:t>
            </a:r>
          </a:p>
          <a:p>
            <a:pPr lvl="1"/>
            <a:r>
              <a:t>Generally, the larger the noise the stronger the response</a:t>
            </a:r>
          </a:p>
          <a:p>
            <a:r>
              <a:t>What can we do about it?</a:t>
            </a:r>
          </a:p>
        </p:txBody>
      </p:sp>
      <p:sp>
        <p:nvSpPr>
          <p:cNvPr id="298" name="Source: D. Forsyth"/>
          <p:cNvSpPr txBox="1"/>
          <p:nvPr/>
        </p:nvSpPr>
        <p:spPr>
          <a:xfrm>
            <a:off x="12376123" y="9067236"/>
            <a:ext cx="2136160"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200"/>
            </a:lvl1pPr>
          </a:lstStyle>
          <a:p>
            <a:r>
              <a:t>Source: D. Forsyth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olution: smooth first"/>
          <p:cNvSpPr txBox="1">
            <a:spLocks noGrp="1"/>
          </p:cNvSpPr>
          <p:nvPr>
            <p:ph type="title"/>
          </p:nvPr>
        </p:nvSpPr>
        <p:spPr>
          <a:prstGeom prst="rect">
            <a:avLst/>
          </a:prstGeom>
        </p:spPr>
        <p:txBody>
          <a:bodyPr/>
          <a:lstStyle/>
          <a:p>
            <a:r>
              <a:t>Solution: smooth first</a:t>
            </a:r>
          </a:p>
        </p:txBody>
      </p:sp>
      <p:sp>
        <p:nvSpPr>
          <p:cNvPr id="2" name="Content Placeholder 1">
            <a:extLst>
              <a:ext uri="{FF2B5EF4-FFF2-40B4-BE49-F238E27FC236}">
                <a16:creationId xmlns:a16="http://schemas.microsoft.com/office/drawing/2014/main" id="{DC9D073F-1304-6346-92DF-87F32030EC83}"/>
              </a:ext>
            </a:extLst>
          </p:cNvPr>
          <p:cNvSpPr>
            <a:spLocks noGrp="1"/>
          </p:cNvSpPr>
          <p:nvPr>
            <p:ph idx="1"/>
          </p:nvPr>
        </p:nvSpPr>
        <p:spPr/>
        <p:txBody>
          <a:bodyPr/>
          <a:lstStyle/>
          <a:p>
            <a:endParaRPr lang="en-US"/>
          </a:p>
        </p:txBody>
      </p:sp>
      <p:sp>
        <p:nvSpPr>
          <p:cNvPr id="302" name="To find edges, look for peaks in"/>
          <p:cNvSpPr txBox="1"/>
          <p:nvPr/>
        </p:nvSpPr>
        <p:spPr>
          <a:xfrm>
            <a:off x="2601225" y="8575040"/>
            <a:ext cx="11054081"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465364" indent="-465364" algn="l">
              <a:spcBef>
                <a:spcPts val="600"/>
              </a:spcBef>
              <a:buSzPct val="100000"/>
              <a:buFont typeface="Arial"/>
              <a:buChar char="•"/>
              <a:defRPr sz="3800">
                <a:solidFill>
                  <a:srgbClr val="000000"/>
                </a:solidFill>
              </a:defRPr>
            </a:lvl1pPr>
          </a:lstStyle>
          <a:p>
            <a:r>
              <a:t>To find edges, look for peaks in</a:t>
            </a:r>
          </a:p>
        </p:txBody>
      </p:sp>
      <p:pic>
        <p:nvPicPr>
          <p:cNvPr id="303" name="image.pdf" descr="image.pdf"/>
          <p:cNvPicPr>
            <a:picLocks noChangeAspect="1"/>
          </p:cNvPicPr>
          <p:nvPr/>
        </p:nvPicPr>
        <p:blipFill>
          <a:blip r:embed="rId3"/>
          <a:stretch>
            <a:fillRect/>
          </a:stretch>
        </p:blipFill>
        <p:spPr>
          <a:xfrm>
            <a:off x="9573242" y="8345171"/>
            <a:ext cx="1842348" cy="1097281"/>
          </a:xfrm>
          <a:prstGeom prst="rect">
            <a:avLst/>
          </a:prstGeom>
          <a:ln w="12700">
            <a:miter lim="400000"/>
          </a:ln>
        </p:spPr>
      </p:pic>
      <p:pic>
        <p:nvPicPr>
          <p:cNvPr id="304" name="image.png" descr="image.png"/>
          <p:cNvPicPr>
            <a:picLocks noChangeAspect="1"/>
          </p:cNvPicPr>
          <p:nvPr/>
        </p:nvPicPr>
        <p:blipFill>
          <a:blip r:embed="rId4"/>
          <a:stretch>
            <a:fillRect/>
          </a:stretch>
        </p:blipFill>
        <p:spPr>
          <a:xfrm>
            <a:off x="4906416" y="1738633"/>
            <a:ext cx="7556783" cy="1980072"/>
          </a:xfrm>
          <a:prstGeom prst="rect">
            <a:avLst/>
          </a:prstGeom>
          <a:ln w="12700">
            <a:miter lim="400000"/>
          </a:ln>
        </p:spPr>
      </p:pic>
      <p:sp>
        <p:nvSpPr>
          <p:cNvPr id="305" name="f"/>
          <p:cNvSpPr txBox="1"/>
          <p:nvPr/>
        </p:nvSpPr>
        <p:spPr>
          <a:xfrm>
            <a:off x="4386671" y="2488215"/>
            <a:ext cx="222174" cy="738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000000"/>
                </a:solidFill>
              </a:defRPr>
            </a:lvl1pPr>
          </a:lstStyle>
          <a:p>
            <a:r>
              <a:t>f</a:t>
            </a:r>
          </a:p>
        </p:txBody>
      </p:sp>
      <p:pic>
        <p:nvPicPr>
          <p:cNvPr id="306" name="image.png" descr="image.png"/>
          <p:cNvPicPr>
            <a:picLocks noChangeAspect="1"/>
          </p:cNvPicPr>
          <p:nvPr/>
        </p:nvPicPr>
        <p:blipFill>
          <a:blip r:embed="rId5"/>
          <a:stretch>
            <a:fillRect/>
          </a:stretch>
        </p:blipFill>
        <p:spPr>
          <a:xfrm>
            <a:off x="4906416" y="3732251"/>
            <a:ext cx="7556783" cy="1593993"/>
          </a:xfrm>
          <a:prstGeom prst="rect">
            <a:avLst/>
          </a:prstGeom>
          <a:ln w="12700">
            <a:miter lim="400000"/>
          </a:ln>
        </p:spPr>
      </p:pic>
      <p:sp>
        <p:nvSpPr>
          <p:cNvPr id="307" name="g"/>
          <p:cNvSpPr txBox="1"/>
          <p:nvPr/>
        </p:nvSpPr>
        <p:spPr>
          <a:xfrm>
            <a:off x="4336978" y="4131877"/>
            <a:ext cx="321561" cy="738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000000"/>
                </a:solidFill>
              </a:defRPr>
            </a:lvl1pPr>
          </a:lstStyle>
          <a:p>
            <a:r>
              <a:t>g</a:t>
            </a:r>
          </a:p>
        </p:txBody>
      </p:sp>
      <p:pic>
        <p:nvPicPr>
          <p:cNvPr id="308" name="image.png" descr="image.png"/>
          <p:cNvPicPr>
            <a:picLocks noChangeAspect="1"/>
          </p:cNvPicPr>
          <p:nvPr/>
        </p:nvPicPr>
        <p:blipFill>
          <a:blip r:embed="rId6"/>
          <a:stretch>
            <a:fillRect/>
          </a:stretch>
        </p:blipFill>
        <p:spPr>
          <a:xfrm>
            <a:off x="4906416" y="5351078"/>
            <a:ext cx="7556783" cy="1571415"/>
          </a:xfrm>
          <a:prstGeom prst="rect">
            <a:avLst/>
          </a:prstGeom>
          <a:ln w="12700">
            <a:miter lim="400000"/>
          </a:ln>
        </p:spPr>
      </p:pic>
      <p:sp>
        <p:nvSpPr>
          <p:cNvPr id="309" name="f * g"/>
          <p:cNvSpPr txBox="1"/>
          <p:nvPr/>
        </p:nvSpPr>
        <p:spPr>
          <a:xfrm>
            <a:off x="3504144" y="5626526"/>
            <a:ext cx="1002837" cy="738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000000"/>
                </a:solidFill>
              </a:defRPr>
            </a:lvl1pPr>
          </a:lstStyle>
          <a:p>
            <a:r>
              <a:t>f * g</a:t>
            </a:r>
          </a:p>
        </p:txBody>
      </p:sp>
      <p:grpSp>
        <p:nvGrpSpPr>
          <p:cNvPr id="312" name="Group"/>
          <p:cNvGrpSpPr/>
          <p:nvPr/>
        </p:nvGrpSpPr>
        <p:grpSpPr>
          <a:xfrm>
            <a:off x="3468210" y="6922490"/>
            <a:ext cx="8994988" cy="1643664"/>
            <a:chOff x="0" y="0"/>
            <a:chExt cx="8994986" cy="1643662"/>
          </a:xfrm>
        </p:grpSpPr>
        <p:pic>
          <p:nvPicPr>
            <p:cNvPr id="310" name="image.png" descr="image.png"/>
            <p:cNvPicPr>
              <a:picLocks noChangeAspect="1"/>
            </p:cNvPicPr>
            <p:nvPr/>
          </p:nvPicPr>
          <p:blipFill>
            <a:blip r:embed="rId7"/>
            <a:stretch>
              <a:fillRect/>
            </a:stretch>
          </p:blipFill>
          <p:spPr>
            <a:xfrm>
              <a:off x="1438204" y="0"/>
              <a:ext cx="7556783" cy="1643663"/>
            </a:xfrm>
            <a:prstGeom prst="rect">
              <a:avLst/>
            </a:prstGeom>
            <a:ln w="12700" cap="flat">
              <a:noFill/>
              <a:miter lim="400000"/>
            </a:ln>
            <a:effectLst/>
          </p:spPr>
        </p:pic>
        <p:pic>
          <p:nvPicPr>
            <p:cNvPr id="311" name="image.pdf" descr="image.pdf"/>
            <p:cNvPicPr>
              <a:picLocks noChangeAspect="1"/>
            </p:cNvPicPr>
            <p:nvPr/>
          </p:nvPicPr>
          <p:blipFill>
            <a:blip r:embed="rId3"/>
            <a:stretch>
              <a:fillRect/>
            </a:stretch>
          </p:blipFill>
          <p:spPr>
            <a:xfrm>
              <a:off x="0" y="198684"/>
              <a:ext cx="1435947" cy="950525"/>
            </a:xfrm>
            <a:prstGeom prst="rect">
              <a:avLst/>
            </a:prstGeom>
            <a:ln w="12700" cap="flat">
              <a:noFill/>
              <a:miter lim="400000"/>
            </a:ln>
            <a:effectLst/>
          </p:spPr>
        </p:pic>
      </p:grpSp>
      <p:sp>
        <p:nvSpPr>
          <p:cNvPr id="313" name="Source: S. Seitz"/>
          <p:cNvSpPr txBox="1"/>
          <p:nvPr/>
        </p:nvSpPr>
        <p:spPr>
          <a:xfrm>
            <a:off x="13295589" y="9211733"/>
            <a:ext cx="146450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800"/>
            </a:lvl1pPr>
          </a:lstStyle>
          <a:p>
            <a:r>
              <a:t>Source: S. Seitz</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Derivative theorem of convolution"/>
          <p:cNvSpPr txBox="1">
            <a:spLocks noGrp="1"/>
          </p:cNvSpPr>
          <p:nvPr>
            <p:ph type="title"/>
          </p:nvPr>
        </p:nvSpPr>
        <p:spPr/>
        <p:txBody>
          <a:bodyPr/>
          <a:lstStyle>
            <a:lvl1pPr>
              <a:defRPr sz="5600"/>
            </a:lvl1pPr>
          </a:lstStyle>
          <a:p>
            <a:r>
              <a:rPr lang="en-US"/>
              <a:t>Derivative theorem of convolution</a:t>
            </a:r>
          </a:p>
        </p:txBody>
      </p:sp>
      <p:sp>
        <p:nvSpPr>
          <p:cNvPr id="315" name="Differentiation is convolution, and convolution is associative:…"/>
          <p:cNvSpPr txBox="1">
            <a:spLocks noGrp="1"/>
          </p:cNvSpPr>
          <p:nvPr>
            <p:ph idx="1"/>
          </p:nvPr>
        </p:nvSpPr>
        <p:spPr/>
        <p:txBody>
          <a:bodyPr/>
          <a:lstStyle/>
          <a:p>
            <a:r>
              <a:rPr lang="en-US" dirty="0"/>
              <a:t>Differentiation is convolution, and convolution is associative:</a:t>
            </a:r>
            <a:br>
              <a:rPr lang="en-US" dirty="0"/>
            </a:br>
            <a:endParaRPr lang="en-US" dirty="0"/>
          </a:p>
          <a:p>
            <a:r>
              <a:rPr lang="en-US" dirty="0"/>
              <a:t>This saves us one operation:</a:t>
            </a:r>
          </a:p>
        </p:txBody>
      </p:sp>
      <p:pic>
        <p:nvPicPr>
          <p:cNvPr id="316" name="image.pdf" descr="image.pdf"/>
          <p:cNvPicPr>
            <a:picLocks noChangeAspect="1"/>
          </p:cNvPicPr>
          <p:nvPr/>
        </p:nvPicPr>
        <p:blipFill>
          <a:blip r:embed="rId2"/>
          <a:stretch>
            <a:fillRect/>
          </a:stretch>
        </p:blipFill>
        <p:spPr>
          <a:xfrm>
            <a:off x="7061398" y="2535039"/>
            <a:ext cx="3793068" cy="1343379"/>
          </a:xfrm>
          <a:prstGeom prst="rect">
            <a:avLst/>
          </a:prstGeom>
          <a:ln w="12700">
            <a:miter lim="400000"/>
          </a:ln>
        </p:spPr>
      </p:pic>
      <p:pic>
        <p:nvPicPr>
          <p:cNvPr id="318" name="image.png" descr="image.png"/>
          <p:cNvPicPr>
            <a:picLocks noChangeAspect="1"/>
          </p:cNvPicPr>
          <p:nvPr/>
        </p:nvPicPr>
        <p:blipFill>
          <a:blip r:embed="rId3"/>
          <a:stretch>
            <a:fillRect/>
          </a:stretch>
        </p:blipFill>
        <p:spPr>
          <a:xfrm>
            <a:off x="5705681" y="4118186"/>
            <a:ext cx="6974264" cy="5418668"/>
          </a:xfrm>
          <a:prstGeom prst="rect">
            <a:avLst/>
          </a:prstGeom>
          <a:ln w="12700">
            <a:miter lim="400000"/>
          </a:ln>
        </p:spPr>
      </p:pic>
      <p:pic>
        <p:nvPicPr>
          <p:cNvPr id="319" name="image.pdf" descr="image.pdf"/>
          <p:cNvPicPr>
            <a:picLocks noChangeAspect="1"/>
          </p:cNvPicPr>
          <p:nvPr/>
        </p:nvPicPr>
        <p:blipFill>
          <a:blip r:embed="rId4"/>
          <a:stretch>
            <a:fillRect/>
          </a:stretch>
        </p:blipFill>
        <p:spPr>
          <a:xfrm>
            <a:off x="4010078" y="8015824"/>
            <a:ext cx="1395241" cy="945053"/>
          </a:xfrm>
          <a:prstGeom prst="rect">
            <a:avLst/>
          </a:prstGeom>
          <a:ln w="12700">
            <a:miter lim="400000"/>
          </a:ln>
        </p:spPr>
      </p:pic>
      <p:sp>
        <p:nvSpPr>
          <p:cNvPr id="320" name="f"/>
          <p:cNvSpPr txBox="1"/>
          <p:nvPr/>
        </p:nvSpPr>
        <p:spPr>
          <a:xfrm>
            <a:off x="4594673" y="4794820"/>
            <a:ext cx="222174" cy="738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000000"/>
                </a:solidFill>
              </a:defRPr>
            </a:lvl1pPr>
          </a:lstStyle>
          <a:p>
            <a:r>
              <a:t>f</a:t>
            </a:r>
          </a:p>
        </p:txBody>
      </p:sp>
      <p:pic>
        <p:nvPicPr>
          <p:cNvPr id="321" name="image.pdf" descr="image.pdf"/>
          <p:cNvPicPr>
            <a:picLocks noChangeAspect="1"/>
          </p:cNvPicPr>
          <p:nvPr/>
        </p:nvPicPr>
        <p:blipFill>
          <a:blip r:embed="rId5"/>
          <a:stretch>
            <a:fillRect/>
          </a:stretch>
        </p:blipFill>
        <p:spPr>
          <a:xfrm>
            <a:off x="4546858" y="6315850"/>
            <a:ext cx="858461" cy="984196"/>
          </a:xfrm>
          <a:prstGeom prst="rect">
            <a:avLst/>
          </a:prstGeom>
          <a:ln w="12700">
            <a:miter lim="400000"/>
          </a:ln>
        </p:spPr>
      </p:pic>
      <p:sp>
        <p:nvSpPr>
          <p:cNvPr id="322" name="Source: S. Seitz"/>
          <p:cNvSpPr txBox="1"/>
          <p:nvPr/>
        </p:nvSpPr>
        <p:spPr>
          <a:xfrm>
            <a:off x="13295589" y="9211733"/>
            <a:ext cx="146450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800"/>
            </a:lvl1pPr>
          </a:lstStyle>
          <a:p>
            <a:r>
              <a:t>Source: S. Seitz</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Derivative of Gaussian filter"/>
          <p:cNvSpPr txBox="1">
            <a:spLocks noGrp="1"/>
          </p:cNvSpPr>
          <p:nvPr>
            <p:ph type="title"/>
          </p:nvPr>
        </p:nvSpPr>
        <p:spPr>
          <a:prstGeom prst="rect">
            <a:avLst/>
          </a:prstGeom>
        </p:spPr>
        <p:txBody>
          <a:bodyPr/>
          <a:lstStyle>
            <a:lvl1pPr>
              <a:defRPr sz="5600"/>
            </a:lvl1pPr>
          </a:lstStyle>
          <a:p>
            <a:r>
              <a:t>Derivative of Gaussian filter</a:t>
            </a:r>
          </a:p>
        </p:txBody>
      </p:sp>
      <p:sp>
        <p:nvSpPr>
          <p:cNvPr id="2" name="Content Placeholder 1">
            <a:extLst>
              <a:ext uri="{FF2B5EF4-FFF2-40B4-BE49-F238E27FC236}">
                <a16:creationId xmlns:a16="http://schemas.microsoft.com/office/drawing/2014/main" id="{3C35B3C3-5D4B-C343-9E79-AA3347A9E5EA}"/>
              </a:ext>
            </a:extLst>
          </p:cNvPr>
          <p:cNvSpPr>
            <a:spLocks noGrp="1"/>
          </p:cNvSpPr>
          <p:nvPr>
            <p:ph idx="1"/>
          </p:nvPr>
        </p:nvSpPr>
        <p:spPr/>
        <p:txBody>
          <a:bodyPr/>
          <a:lstStyle/>
          <a:p>
            <a:endParaRPr lang="en-US"/>
          </a:p>
        </p:txBody>
      </p:sp>
      <p:pic>
        <p:nvPicPr>
          <p:cNvPr id="326" name="image.png" descr="image.png"/>
          <p:cNvPicPr>
            <a:picLocks noChangeAspect="1"/>
          </p:cNvPicPr>
          <p:nvPr/>
        </p:nvPicPr>
        <p:blipFill>
          <a:blip r:embed="rId3"/>
          <a:stretch>
            <a:fillRect/>
          </a:stretch>
        </p:blipFill>
        <p:spPr>
          <a:xfrm>
            <a:off x="2167731" y="2330026"/>
            <a:ext cx="5165797" cy="3630508"/>
          </a:xfrm>
          <a:prstGeom prst="rect">
            <a:avLst/>
          </a:prstGeom>
          <a:ln w="12700">
            <a:miter lim="400000"/>
          </a:ln>
        </p:spPr>
      </p:pic>
      <p:sp>
        <p:nvSpPr>
          <p:cNvPr id="327" name="* [1 -1] ="/>
          <p:cNvSpPr txBox="1"/>
          <p:nvPr/>
        </p:nvSpPr>
        <p:spPr>
          <a:xfrm>
            <a:off x="7379436" y="3924582"/>
            <a:ext cx="2328521" cy="738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000000"/>
                </a:solidFill>
              </a:defRPr>
            </a:lvl1pPr>
          </a:lstStyle>
          <a:p>
            <a:r>
              <a:t>* [1 -1] = </a:t>
            </a:r>
          </a:p>
        </p:txBody>
      </p:sp>
      <p:pic>
        <p:nvPicPr>
          <p:cNvPr id="328" name="image.png" descr="image.png"/>
          <p:cNvPicPr>
            <a:picLocks noChangeAspect="1"/>
          </p:cNvPicPr>
          <p:nvPr/>
        </p:nvPicPr>
        <p:blipFill>
          <a:blip r:embed="rId4"/>
          <a:stretch>
            <a:fillRect/>
          </a:stretch>
        </p:blipFill>
        <p:spPr>
          <a:xfrm>
            <a:off x="9753865" y="3088639"/>
            <a:ext cx="5418667" cy="2372926"/>
          </a:xfrm>
          <a:prstGeom prst="rect">
            <a:avLst/>
          </a:prstGeom>
          <a:ln w="12700">
            <a:miter lim="400000"/>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a:extLst>
              <a:ext uri="{FF2B5EF4-FFF2-40B4-BE49-F238E27FC236}">
                <a16:creationId xmlns:a16="http://schemas.microsoft.com/office/drawing/2014/main" id="{DE122295-45FC-7745-840A-D24EA76C6788}"/>
              </a:ext>
            </a:extLst>
          </p:cNvPr>
          <p:cNvSpPr>
            <a:spLocks noGrp="1" noChangeArrowheads="1"/>
          </p:cNvSpPr>
          <p:nvPr>
            <p:ph type="title"/>
          </p:nvPr>
        </p:nvSpPr>
        <p:spPr/>
        <p:txBody>
          <a:bodyPr/>
          <a:lstStyle/>
          <a:p>
            <a:r>
              <a:rPr lang="en-US" altLang="en-US"/>
              <a:t>Laplacian of Gaussian</a:t>
            </a:r>
          </a:p>
        </p:txBody>
      </p:sp>
      <p:sp>
        <p:nvSpPr>
          <p:cNvPr id="417795" name="Rectangle 3">
            <a:extLst>
              <a:ext uri="{FF2B5EF4-FFF2-40B4-BE49-F238E27FC236}">
                <a16:creationId xmlns:a16="http://schemas.microsoft.com/office/drawing/2014/main" id="{F8C5541D-DC42-F544-A45B-F9FC4ABD2446}"/>
              </a:ext>
            </a:extLst>
          </p:cNvPr>
          <p:cNvSpPr>
            <a:spLocks noGrp="1" noChangeArrowheads="1"/>
          </p:cNvSpPr>
          <p:nvPr>
            <p:ph idx="1"/>
          </p:nvPr>
        </p:nvSpPr>
        <p:spPr>
          <a:xfrm>
            <a:off x="3143091" y="1933731"/>
            <a:ext cx="11054080" cy="7061255"/>
          </a:xfrm>
        </p:spPr>
        <p:txBody>
          <a:bodyPr/>
          <a:lstStyle/>
          <a:p>
            <a:r>
              <a:rPr lang="en-US" altLang="en-US" dirty="0"/>
              <a:t>Consider  </a:t>
            </a:r>
          </a:p>
        </p:txBody>
      </p:sp>
      <p:graphicFrame>
        <p:nvGraphicFramePr>
          <p:cNvPr id="417796" name="Object 4">
            <a:extLst>
              <a:ext uri="{FF2B5EF4-FFF2-40B4-BE49-F238E27FC236}">
                <a16:creationId xmlns:a16="http://schemas.microsoft.com/office/drawing/2014/main" id="{E65F3212-1FCB-154D-89C5-255304887F6A}"/>
              </a:ext>
            </a:extLst>
          </p:cNvPr>
          <p:cNvGraphicFramePr>
            <a:graphicFrameLocks noChangeAspect="1"/>
          </p:cNvGraphicFramePr>
          <p:nvPr>
            <p:extLst>
              <p:ext uri="{D42A27DB-BD31-4B8C-83A1-F6EECF244321}">
                <p14:modId xmlns:p14="http://schemas.microsoft.com/office/powerpoint/2010/main" val="3525601114"/>
              </p:ext>
            </p:extLst>
          </p:nvPr>
        </p:nvGraphicFramePr>
        <p:xfrm>
          <a:off x="5768887" y="2358893"/>
          <a:ext cx="8281529" cy="6721405"/>
        </p:xfrm>
        <a:graphic>
          <a:graphicData uri="http://schemas.openxmlformats.org/presentationml/2006/ole">
            <mc:AlternateContent xmlns:mc="http://schemas.openxmlformats.org/markup-compatibility/2006">
              <mc:Choice xmlns:v="urn:schemas-microsoft-com:vml" Requires="v">
                <p:oleObj name="Photo Editor Photo" r:id="rId6" imgW="8166100" imgH="6629400" progId="MSPhotoEd.3">
                  <p:embed/>
                </p:oleObj>
              </mc:Choice>
              <mc:Fallback>
                <p:oleObj name="Photo Editor Photo" r:id="rId6" imgW="8166100" imgH="6629400" progId="MSPhotoEd.3">
                  <p:embed/>
                  <p:pic>
                    <p:nvPicPr>
                      <p:cNvPr id="417796" name="Object 4">
                        <a:extLst>
                          <a:ext uri="{FF2B5EF4-FFF2-40B4-BE49-F238E27FC236}">
                            <a16:creationId xmlns:a16="http://schemas.microsoft.com/office/drawing/2014/main" id="{E65F3212-1FCB-154D-89C5-255304887F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8887" y="2358893"/>
                        <a:ext cx="8281529" cy="6721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17799" name="Picture 7" descr="Edittex">
            <a:extLst>
              <a:ext uri="{FF2B5EF4-FFF2-40B4-BE49-F238E27FC236}">
                <a16:creationId xmlns:a16="http://schemas.microsoft.com/office/drawing/2014/main" id="{96BC51F1-21E8-2E45-9C9A-EB40359F8CD3}"/>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5768886" y="1793962"/>
            <a:ext cx="2108764" cy="767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7800" name="Picture 8" descr="txp_fig">
            <a:extLst>
              <a:ext uri="{FF2B5EF4-FFF2-40B4-BE49-F238E27FC236}">
                <a16:creationId xmlns:a16="http://schemas.microsoft.com/office/drawing/2014/main" id="{76CAC207-7583-4441-81F9-F46B7D15B66C}"/>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4064265" y="3401988"/>
            <a:ext cx="246098" cy="431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7803" name="Picture 11" descr="Edittex">
            <a:extLst>
              <a:ext uri="{FF2B5EF4-FFF2-40B4-BE49-F238E27FC236}">
                <a16:creationId xmlns:a16="http://schemas.microsoft.com/office/drawing/2014/main" id="{5EA8B817-9E28-C84F-924B-7DB4A28DF3DC}"/>
              </a:ext>
            </a:extLst>
          </p:cNvPr>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3691732" y="5237561"/>
            <a:ext cx="977617" cy="769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7804" name="Picture 12" descr="Edittex">
            <a:extLst>
              <a:ext uri="{FF2B5EF4-FFF2-40B4-BE49-F238E27FC236}">
                <a16:creationId xmlns:a16="http://schemas.microsoft.com/office/drawing/2014/main" id="{2072E7D0-DD41-FB4C-BD25-1124FF3B86FF}"/>
              </a:ext>
            </a:extLst>
          </p:cNvPr>
          <p:cNvPicPr>
            <a:picLocks noChangeAspect="1" noChangeArrowheads="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3127288" y="7461471"/>
            <a:ext cx="2108764" cy="767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7805" name="Text Box 13">
            <a:extLst>
              <a:ext uri="{FF2B5EF4-FFF2-40B4-BE49-F238E27FC236}">
                <a16:creationId xmlns:a16="http://schemas.microsoft.com/office/drawing/2014/main" id="{64DD9C79-9EFD-7E4E-BE4B-243AE92F0C8C}"/>
              </a:ext>
            </a:extLst>
          </p:cNvPr>
          <p:cNvSpPr txBox="1">
            <a:spLocks noChangeArrowheads="1"/>
          </p:cNvSpPr>
          <p:nvPr/>
        </p:nvSpPr>
        <p:spPr bwMode="auto">
          <a:xfrm>
            <a:off x="8257349" y="4949050"/>
            <a:ext cx="3435556" cy="880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560">
                <a:latin typeface="Arial" panose="020B0604020202020204" pitchFamily="34" charset="0"/>
              </a:rPr>
              <a:t>Laplacian of Gaussian</a:t>
            </a:r>
          </a:p>
          <a:p>
            <a:pPr algn="ctr"/>
            <a:r>
              <a:rPr lang="en-US" altLang="en-US" sz="2560">
                <a:latin typeface="Arial" panose="020B0604020202020204" pitchFamily="34" charset="0"/>
              </a:rPr>
              <a:t>operator</a:t>
            </a:r>
          </a:p>
        </p:txBody>
      </p:sp>
      <p:sp>
        <p:nvSpPr>
          <p:cNvPr id="417806" name="Rectangle 14">
            <a:extLst>
              <a:ext uri="{FF2B5EF4-FFF2-40B4-BE49-F238E27FC236}">
                <a16:creationId xmlns:a16="http://schemas.microsoft.com/office/drawing/2014/main" id="{AE6B5EF5-3AE0-C04F-8D40-4A1552702772}"/>
              </a:ext>
            </a:extLst>
          </p:cNvPr>
          <p:cNvSpPr>
            <a:spLocks noChangeArrowheads="1"/>
          </p:cNvSpPr>
          <p:nvPr/>
        </p:nvSpPr>
        <p:spPr bwMode="auto">
          <a:xfrm>
            <a:off x="3143092" y="8994987"/>
            <a:ext cx="4384604" cy="65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r>
              <a:rPr lang="en-US" altLang="en-US" sz="3413"/>
              <a:t>Where is the edge?  </a:t>
            </a:r>
            <a:endParaRPr lang="en-US" altLang="en-US" sz="3413" i="1"/>
          </a:p>
        </p:txBody>
      </p:sp>
      <p:sp>
        <p:nvSpPr>
          <p:cNvPr id="417807" name="Rectangle 15">
            <a:extLst>
              <a:ext uri="{FF2B5EF4-FFF2-40B4-BE49-F238E27FC236}">
                <a16:creationId xmlns:a16="http://schemas.microsoft.com/office/drawing/2014/main" id="{493130D4-4468-3B47-B444-EFBE8DD37421}"/>
              </a:ext>
            </a:extLst>
          </p:cNvPr>
          <p:cNvSpPr>
            <a:spLocks noChangeArrowheads="1"/>
          </p:cNvSpPr>
          <p:nvPr/>
        </p:nvSpPr>
        <p:spPr bwMode="auto">
          <a:xfrm>
            <a:off x="7536726" y="8994987"/>
            <a:ext cx="6513690" cy="65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r>
              <a:rPr lang="en-US" altLang="en-US" sz="3413"/>
              <a:t>Zero-crossings of bottom graph</a:t>
            </a:r>
            <a:endParaRPr lang="en-US" altLang="en-US" sz="3413" i="1"/>
          </a:p>
        </p:txBody>
      </p:sp>
    </p:spTree>
    <p:extLst>
      <p:ext uri="{BB962C8B-B14F-4D97-AF65-F5344CB8AC3E}">
        <p14:creationId xmlns:p14="http://schemas.microsoft.com/office/powerpoint/2010/main" val="31688840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78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80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a:extLst>
              <a:ext uri="{FF2B5EF4-FFF2-40B4-BE49-F238E27FC236}">
                <a16:creationId xmlns:a16="http://schemas.microsoft.com/office/drawing/2014/main" id="{FBD78C50-5494-5C40-8F03-B74B508F6F4C}"/>
              </a:ext>
            </a:extLst>
          </p:cNvPr>
          <p:cNvSpPr>
            <a:spLocks noGrp="1" noChangeArrowheads="1"/>
          </p:cNvSpPr>
          <p:nvPr>
            <p:ph type="title"/>
          </p:nvPr>
        </p:nvSpPr>
        <p:spPr/>
        <p:txBody>
          <a:bodyPr/>
          <a:lstStyle/>
          <a:p>
            <a:r>
              <a:rPr lang="en-US" altLang="en-US"/>
              <a:t>2D edge detection filters</a:t>
            </a:r>
          </a:p>
        </p:txBody>
      </p:sp>
      <p:sp>
        <p:nvSpPr>
          <p:cNvPr id="416785" name="Rectangle 17">
            <a:extLst>
              <a:ext uri="{FF2B5EF4-FFF2-40B4-BE49-F238E27FC236}">
                <a16:creationId xmlns:a16="http://schemas.microsoft.com/office/drawing/2014/main" id="{9923F32B-1871-144B-955B-77E6A67F9510}"/>
              </a:ext>
            </a:extLst>
          </p:cNvPr>
          <p:cNvSpPr>
            <a:spLocks noGrp="1" noChangeArrowheads="1"/>
          </p:cNvSpPr>
          <p:nvPr>
            <p:ph idx="1"/>
          </p:nvPr>
        </p:nvSpPr>
        <p:spPr>
          <a:xfrm>
            <a:off x="3143091" y="7044267"/>
            <a:ext cx="11054080" cy="1733973"/>
          </a:xfrm>
        </p:spPr>
        <p:txBody>
          <a:bodyPr/>
          <a:lstStyle/>
          <a:p>
            <a:r>
              <a:rPr lang="en-US" altLang="en-US"/>
              <a:t>      is the </a:t>
            </a:r>
            <a:r>
              <a:rPr lang="en-US" altLang="en-US" b="1"/>
              <a:t>Laplacian</a:t>
            </a:r>
            <a:r>
              <a:rPr lang="en-US" altLang="en-US"/>
              <a:t> operator:</a:t>
            </a:r>
          </a:p>
        </p:txBody>
      </p:sp>
      <p:graphicFrame>
        <p:nvGraphicFramePr>
          <p:cNvPr id="416772" name="Object 4">
            <a:extLst>
              <a:ext uri="{FF2B5EF4-FFF2-40B4-BE49-F238E27FC236}">
                <a16:creationId xmlns:a16="http://schemas.microsoft.com/office/drawing/2014/main" id="{15336D34-B338-E04D-A0C3-34A10ED489FF}"/>
              </a:ext>
            </a:extLst>
          </p:cNvPr>
          <p:cNvGraphicFramePr>
            <a:graphicFrameLocks noChangeAspect="1"/>
          </p:cNvGraphicFramePr>
          <p:nvPr>
            <p:extLst>
              <p:ext uri="{D42A27DB-BD31-4B8C-83A1-F6EECF244321}">
                <p14:modId xmlns:p14="http://schemas.microsoft.com/office/powerpoint/2010/main" val="2448303433"/>
              </p:ext>
            </p:extLst>
          </p:nvPr>
        </p:nvGraphicFramePr>
        <p:xfrm>
          <a:off x="2601225" y="1876987"/>
          <a:ext cx="3887893" cy="2731911"/>
        </p:xfrm>
        <a:graphic>
          <a:graphicData uri="http://schemas.openxmlformats.org/presentationml/2006/ole">
            <mc:AlternateContent xmlns:mc="http://schemas.openxmlformats.org/markup-compatibility/2006">
              <mc:Choice xmlns:v="urn:schemas-microsoft-com:vml" Requires="v">
                <p:oleObj name="Photo Editor Photo" r:id="rId7" imgW="5511800" imgH="3873500" progId="MSPhotoEd.3">
                  <p:embed/>
                </p:oleObj>
              </mc:Choice>
              <mc:Fallback>
                <p:oleObj name="Photo Editor Photo" r:id="rId7" imgW="5511800" imgH="3873500" progId="MSPhotoEd.3">
                  <p:embed/>
                  <p:pic>
                    <p:nvPicPr>
                      <p:cNvPr id="416772" name="Object 4">
                        <a:extLst>
                          <a:ext uri="{FF2B5EF4-FFF2-40B4-BE49-F238E27FC236}">
                            <a16:creationId xmlns:a16="http://schemas.microsoft.com/office/drawing/2014/main" id="{15336D34-B338-E04D-A0C3-34A10ED489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1225" y="1876987"/>
                        <a:ext cx="3887893" cy="273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6773" name="Object 5">
            <a:extLst>
              <a:ext uri="{FF2B5EF4-FFF2-40B4-BE49-F238E27FC236}">
                <a16:creationId xmlns:a16="http://schemas.microsoft.com/office/drawing/2014/main" id="{B6DC70F6-7344-A24E-A5CB-4EB1A1B3F16A}"/>
              </a:ext>
            </a:extLst>
          </p:cNvPr>
          <p:cNvGraphicFramePr>
            <a:graphicFrameLocks noChangeAspect="1"/>
          </p:cNvGraphicFramePr>
          <p:nvPr>
            <p:extLst>
              <p:ext uri="{D42A27DB-BD31-4B8C-83A1-F6EECF244321}">
                <p14:modId xmlns:p14="http://schemas.microsoft.com/office/powerpoint/2010/main" val="504839950"/>
              </p:ext>
            </p:extLst>
          </p:nvPr>
        </p:nvGraphicFramePr>
        <p:xfrm>
          <a:off x="6719412" y="3145858"/>
          <a:ext cx="4276231" cy="1873956"/>
        </p:xfrm>
        <a:graphic>
          <a:graphicData uri="http://schemas.openxmlformats.org/presentationml/2006/ole">
            <mc:AlternateContent xmlns:mc="http://schemas.openxmlformats.org/markup-compatibility/2006">
              <mc:Choice xmlns:v="urn:schemas-microsoft-com:vml" Requires="v">
                <p:oleObj name="Photo Editor Photo" r:id="rId9" imgW="8001000" imgH="3505200" progId="MSPhotoEd.3">
                  <p:embed/>
                </p:oleObj>
              </mc:Choice>
              <mc:Fallback>
                <p:oleObj name="Photo Editor Photo" r:id="rId9" imgW="8001000" imgH="3505200" progId="MSPhotoEd.3">
                  <p:embed/>
                  <p:pic>
                    <p:nvPicPr>
                      <p:cNvPr id="416773" name="Object 5">
                        <a:extLst>
                          <a:ext uri="{FF2B5EF4-FFF2-40B4-BE49-F238E27FC236}">
                            <a16:creationId xmlns:a16="http://schemas.microsoft.com/office/drawing/2014/main" id="{B6DC70F6-7344-A24E-A5CB-4EB1A1B3F1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19412" y="3145858"/>
                        <a:ext cx="4276231" cy="1873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6774" name="Object 6">
            <a:extLst>
              <a:ext uri="{FF2B5EF4-FFF2-40B4-BE49-F238E27FC236}">
                <a16:creationId xmlns:a16="http://schemas.microsoft.com/office/drawing/2014/main" id="{1385C98B-3FA5-4944-876B-35AF6C58D4DC}"/>
              </a:ext>
            </a:extLst>
          </p:cNvPr>
          <p:cNvGraphicFramePr>
            <a:graphicFrameLocks noChangeAspect="1"/>
          </p:cNvGraphicFramePr>
          <p:nvPr>
            <p:extLst>
              <p:ext uri="{D42A27DB-BD31-4B8C-83A1-F6EECF244321}">
                <p14:modId xmlns:p14="http://schemas.microsoft.com/office/powerpoint/2010/main" val="1928552818"/>
              </p:ext>
            </p:extLst>
          </p:nvPr>
        </p:nvGraphicFramePr>
        <p:xfrm>
          <a:off x="11149172" y="3543227"/>
          <a:ext cx="3698240" cy="3752427"/>
        </p:xfrm>
        <a:graphic>
          <a:graphicData uri="http://schemas.openxmlformats.org/presentationml/2006/ole">
            <mc:AlternateContent xmlns:mc="http://schemas.openxmlformats.org/markup-compatibility/2006">
              <mc:Choice xmlns:v="urn:schemas-microsoft-com:vml" Requires="v">
                <p:oleObj name="Photo Editor Photo" r:id="rId11" imgW="3467100" imgH="3517900" progId="MSPhotoEd.3">
                  <p:embed/>
                </p:oleObj>
              </mc:Choice>
              <mc:Fallback>
                <p:oleObj name="Photo Editor Photo" r:id="rId11" imgW="3467100" imgH="3517900" progId="MSPhotoEd.3">
                  <p:embed/>
                  <p:pic>
                    <p:nvPicPr>
                      <p:cNvPr id="416774" name="Object 6">
                        <a:extLst>
                          <a:ext uri="{FF2B5EF4-FFF2-40B4-BE49-F238E27FC236}">
                            <a16:creationId xmlns:a16="http://schemas.microsoft.com/office/drawing/2014/main" id="{1385C98B-3FA5-4944-876B-35AF6C58D4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49172" y="3543227"/>
                        <a:ext cx="3698240" cy="3752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16781" name="Picture 13" descr="Edittex">
            <a:extLst>
              <a:ext uri="{FF2B5EF4-FFF2-40B4-BE49-F238E27FC236}">
                <a16:creationId xmlns:a16="http://schemas.microsoft.com/office/drawing/2014/main" id="{CE4B4760-0D87-AB45-AD2E-AD3BCF2FF040}"/>
              </a:ext>
            </a:extLst>
          </p:cNvPr>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2617029" y="5469112"/>
            <a:ext cx="3908213" cy="851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6783" name="Picture 15" descr="Edittex">
            <a:extLst>
              <a:ext uri="{FF2B5EF4-FFF2-40B4-BE49-F238E27FC236}">
                <a16:creationId xmlns:a16="http://schemas.microsoft.com/office/drawing/2014/main" id="{30AD2A0D-8FB7-8447-9495-C1B788D6CDF1}"/>
              </a:ext>
            </a:extLst>
          </p:cNvPr>
          <p:cNvPicPr>
            <a:picLocks noChangeAspect="1" noChangeArrowheads="1"/>
          </p:cNvPicPr>
          <p:nvPr>
            <p:custDataLst>
              <p:tags r:id="rId2"/>
            </p:custDataLst>
          </p:nvPr>
        </p:nvPicPr>
        <p:blipFill>
          <a:blip r:embed="rId14">
            <a:extLst>
              <a:ext uri="{28A0092B-C50C-407E-A947-70E740481C1C}">
                <a14:useLocalDpi xmlns:a14="http://schemas.microsoft.com/office/drawing/2010/main" val="0"/>
              </a:ext>
            </a:extLst>
          </a:blip>
          <a:srcRect/>
          <a:stretch>
            <a:fillRect/>
          </a:stretch>
        </p:blipFill>
        <p:spPr bwMode="auto">
          <a:xfrm>
            <a:off x="10830825" y="5692632"/>
            <a:ext cx="1722684" cy="410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6787" name="Picture 19" descr="Edittex">
            <a:extLst>
              <a:ext uri="{FF2B5EF4-FFF2-40B4-BE49-F238E27FC236}">
                <a16:creationId xmlns:a16="http://schemas.microsoft.com/office/drawing/2014/main" id="{EA41B873-FE27-BF4A-B3EC-88EF8B9AF0CA}"/>
              </a:ext>
            </a:extLst>
          </p:cNvPr>
          <p:cNvPicPr>
            <a:picLocks noChangeAspect="1" noChangeArrowheads="1"/>
          </p:cNvPicPr>
          <p:nvPr>
            <p:custDataLst>
              <p:tags r:id="rId3"/>
            </p:custDataLst>
          </p:nvPr>
        </p:nvPicPr>
        <p:blipFill>
          <a:blip r:embed="rId15">
            <a:extLst>
              <a:ext uri="{28A0092B-C50C-407E-A947-70E740481C1C}">
                <a14:useLocalDpi xmlns:a14="http://schemas.microsoft.com/office/drawing/2010/main" val="0"/>
              </a:ext>
            </a:extLst>
          </a:blip>
          <a:srcRect/>
          <a:stretch>
            <a:fillRect/>
          </a:stretch>
        </p:blipFill>
        <p:spPr bwMode="auto">
          <a:xfrm>
            <a:off x="3251465" y="7044267"/>
            <a:ext cx="611858" cy="476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6790" name="Picture 22" descr="Edittex">
            <a:extLst>
              <a:ext uri="{FF2B5EF4-FFF2-40B4-BE49-F238E27FC236}">
                <a16:creationId xmlns:a16="http://schemas.microsoft.com/office/drawing/2014/main" id="{8BC3DE01-E996-5B4E-A258-D86C759E5FFD}"/>
              </a:ext>
            </a:extLst>
          </p:cNvPr>
          <p:cNvPicPr>
            <a:picLocks noChangeAspect="1" noChangeArrowheads="1"/>
          </p:cNvPicPr>
          <p:nvPr>
            <p:custDataLst>
              <p:tags r:id="rId4"/>
            </p:custDataLst>
          </p:nvPr>
        </p:nvPicPr>
        <p:blipFill>
          <a:blip r:embed="rId16">
            <a:extLst>
              <a:ext uri="{28A0092B-C50C-407E-A947-70E740481C1C}">
                <a14:useLocalDpi xmlns:a14="http://schemas.microsoft.com/office/drawing/2010/main" val="0"/>
              </a:ext>
            </a:extLst>
          </a:blip>
          <a:srcRect/>
          <a:stretch>
            <a:fillRect/>
          </a:stretch>
        </p:blipFill>
        <p:spPr bwMode="auto">
          <a:xfrm>
            <a:off x="6303980" y="7931575"/>
            <a:ext cx="3666631" cy="853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6791" name="Text Box 23">
            <a:extLst>
              <a:ext uri="{FF2B5EF4-FFF2-40B4-BE49-F238E27FC236}">
                <a16:creationId xmlns:a16="http://schemas.microsoft.com/office/drawing/2014/main" id="{966FA8C9-A02A-1242-A466-94D177FAC8A9}"/>
              </a:ext>
            </a:extLst>
          </p:cNvPr>
          <p:cNvSpPr txBox="1">
            <a:spLocks noChangeArrowheads="1"/>
          </p:cNvSpPr>
          <p:nvPr/>
        </p:nvSpPr>
        <p:spPr bwMode="auto">
          <a:xfrm>
            <a:off x="11282771" y="2981042"/>
            <a:ext cx="3435556" cy="48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560">
                <a:latin typeface="Arial" panose="020B0604020202020204" pitchFamily="34" charset="0"/>
              </a:rPr>
              <a:t>Laplacian of Gaussian</a:t>
            </a:r>
          </a:p>
        </p:txBody>
      </p:sp>
      <p:sp>
        <p:nvSpPr>
          <p:cNvPr id="416792" name="Text Box 24">
            <a:extLst>
              <a:ext uri="{FF2B5EF4-FFF2-40B4-BE49-F238E27FC236}">
                <a16:creationId xmlns:a16="http://schemas.microsoft.com/office/drawing/2014/main" id="{46540410-00E7-E542-BD17-ACF2F70FC388}"/>
              </a:ext>
            </a:extLst>
          </p:cNvPr>
          <p:cNvSpPr txBox="1">
            <a:spLocks noChangeArrowheads="1"/>
          </p:cNvSpPr>
          <p:nvPr/>
        </p:nvSpPr>
        <p:spPr bwMode="auto">
          <a:xfrm>
            <a:off x="3707611" y="4931762"/>
            <a:ext cx="1571263" cy="48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560">
                <a:latin typeface="Arial" panose="020B0604020202020204" pitchFamily="34" charset="0"/>
              </a:rPr>
              <a:t>Gaussian</a:t>
            </a:r>
          </a:p>
        </p:txBody>
      </p:sp>
      <p:sp>
        <p:nvSpPr>
          <p:cNvPr id="416793" name="Text Box 25">
            <a:extLst>
              <a:ext uri="{FF2B5EF4-FFF2-40B4-BE49-F238E27FC236}">
                <a16:creationId xmlns:a16="http://schemas.microsoft.com/office/drawing/2014/main" id="{8EAEA1DC-B851-5245-910A-FFC85206CE5E}"/>
              </a:ext>
            </a:extLst>
          </p:cNvPr>
          <p:cNvSpPr txBox="1">
            <a:spLocks noChangeArrowheads="1"/>
          </p:cNvSpPr>
          <p:nvPr/>
        </p:nvSpPr>
        <p:spPr bwMode="auto">
          <a:xfrm>
            <a:off x="7002828" y="4931762"/>
            <a:ext cx="3433952" cy="48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560">
                <a:latin typeface="Arial" panose="020B0604020202020204" pitchFamily="34" charset="0"/>
              </a:rPr>
              <a:t>derivative of Gaussian</a:t>
            </a:r>
          </a:p>
        </p:txBody>
      </p:sp>
      <p:pic>
        <p:nvPicPr>
          <p:cNvPr id="416794" name="Picture 26" descr="Edittex">
            <a:extLst>
              <a:ext uri="{FF2B5EF4-FFF2-40B4-BE49-F238E27FC236}">
                <a16:creationId xmlns:a16="http://schemas.microsoft.com/office/drawing/2014/main" id="{679862D4-1D71-A84C-A163-D916C177CEC1}"/>
              </a:ext>
            </a:extLst>
          </p:cNvPr>
          <p:cNvPicPr>
            <a:picLocks noChangeAspect="1" noChangeArrowheads="1"/>
          </p:cNvPicPr>
          <p:nvPr>
            <p:custDataLst>
              <p:tags r:id="rId5"/>
            </p:custDataLst>
          </p:nvPr>
        </p:nvPicPr>
        <p:blipFill>
          <a:blip r:embed="rId17">
            <a:extLst>
              <a:ext uri="{28A0092B-C50C-407E-A947-70E740481C1C}">
                <a14:useLocalDpi xmlns:a14="http://schemas.microsoft.com/office/drawing/2010/main" val="0"/>
              </a:ext>
            </a:extLst>
          </a:blip>
          <a:srcRect/>
          <a:stretch>
            <a:fillRect/>
          </a:stretch>
        </p:blipFill>
        <p:spPr bwMode="auto">
          <a:xfrm>
            <a:off x="8175678" y="5550392"/>
            <a:ext cx="1688818" cy="749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8838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Tradeoff btw smoothing and localization"/>
          <p:cNvSpPr txBox="1">
            <a:spLocks noGrp="1"/>
          </p:cNvSpPr>
          <p:nvPr>
            <p:ph type="title"/>
          </p:nvPr>
        </p:nvSpPr>
        <p:spPr>
          <a:prstGeom prst="rect">
            <a:avLst/>
          </a:prstGeom>
        </p:spPr>
        <p:txBody>
          <a:bodyPr/>
          <a:lstStyle/>
          <a:p>
            <a:r>
              <a:t>Tradeoff btw smoothing and localization</a:t>
            </a:r>
          </a:p>
        </p:txBody>
      </p:sp>
      <p:sp>
        <p:nvSpPr>
          <p:cNvPr id="332" name="Smoothed derivative removes noise, but blurs edge. Also finds edges at different “scales”."/>
          <p:cNvSpPr txBox="1">
            <a:spLocks noGrp="1"/>
          </p:cNvSpPr>
          <p:nvPr>
            <p:ph idx="1"/>
          </p:nvPr>
        </p:nvSpPr>
        <p:spPr>
          <a:prstGeom prst="rect">
            <a:avLst/>
          </a:prstGeom>
        </p:spPr>
        <p:txBody>
          <a:bodyPr/>
          <a:lstStyle>
            <a:lvl1pPr marL="631657" indent="-631657">
              <a:spcBef>
                <a:spcPts val="700"/>
              </a:spcBef>
              <a:defRPr sz="4200"/>
            </a:lvl1pPr>
          </a:lstStyle>
          <a:p>
            <a:r>
              <a:t>Smoothed derivative removes noise, but blurs edge. Also finds edges at different “scales”.</a:t>
            </a:r>
          </a:p>
        </p:txBody>
      </p:sp>
      <p:pic>
        <p:nvPicPr>
          <p:cNvPr id="333" name="image.png" descr="image.png"/>
          <p:cNvPicPr>
            <a:picLocks noChangeAspect="1"/>
          </p:cNvPicPr>
          <p:nvPr/>
        </p:nvPicPr>
        <p:blipFill>
          <a:blip r:embed="rId2"/>
          <a:stretch>
            <a:fillRect/>
          </a:stretch>
        </p:blipFill>
        <p:spPr>
          <a:xfrm>
            <a:off x="2585420" y="3197013"/>
            <a:ext cx="4224303" cy="4660054"/>
          </a:xfrm>
          <a:prstGeom prst="rect">
            <a:avLst/>
          </a:prstGeom>
          <a:ln w="12700">
            <a:miter lim="400000"/>
          </a:ln>
        </p:spPr>
      </p:pic>
      <p:pic>
        <p:nvPicPr>
          <p:cNvPr id="334" name="image.png" descr="image.png"/>
          <p:cNvPicPr>
            <a:picLocks noChangeAspect="1"/>
          </p:cNvPicPr>
          <p:nvPr/>
        </p:nvPicPr>
        <p:blipFill>
          <a:blip r:embed="rId3"/>
          <a:stretch>
            <a:fillRect/>
          </a:stretch>
        </p:blipFill>
        <p:spPr>
          <a:xfrm>
            <a:off x="6811980" y="3197013"/>
            <a:ext cx="4224303" cy="4660054"/>
          </a:xfrm>
          <a:prstGeom prst="rect">
            <a:avLst/>
          </a:prstGeom>
          <a:ln w="12700">
            <a:miter lim="400000"/>
          </a:ln>
        </p:spPr>
      </p:pic>
      <p:pic>
        <p:nvPicPr>
          <p:cNvPr id="335" name="image.png" descr="image.png"/>
          <p:cNvPicPr>
            <a:picLocks noChangeAspect="1"/>
          </p:cNvPicPr>
          <p:nvPr/>
        </p:nvPicPr>
        <p:blipFill>
          <a:blip r:embed="rId4"/>
          <a:stretch>
            <a:fillRect/>
          </a:stretch>
        </p:blipFill>
        <p:spPr>
          <a:xfrm>
            <a:off x="11038539" y="3197013"/>
            <a:ext cx="4224304" cy="4660054"/>
          </a:xfrm>
          <a:prstGeom prst="rect">
            <a:avLst/>
          </a:prstGeom>
          <a:ln w="12700">
            <a:miter lim="400000"/>
          </a:ln>
        </p:spPr>
      </p:pic>
      <p:sp>
        <p:nvSpPr>
          <p:cNvPr id="336" name="1 pixel"/>
          <p:cNvSpPr txBox="1"/>
          <p:nvPr/>
        </p:nvSpPr>
        <p:spPr>
          <a:xfrm>
            <a:off x="3199888" y="7960924"/>
            <a:ext cx="1502974" cy="738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000000"/>
                </a:solidFill>
              </a:defRPr>
            </a:lvl1pPr>
          </a:lstStyle>
          <a:p>
            <a:r>
              <a:t>1 pixel</a:t>
            </a:r>
          </a:p>
        </p:txBody>
      </p:sp>
      <p:sp>
        <p:nvSpPr>
          <p:cNvPr id="337" name="3 pixels"/>
          <p:cNvSpPr txBox="1"/>
          <p:nvPr/>
        </p:nvSpPr>
        <p:spPr>
          <a:xfrm>
            <a:off x="7378484" y="7960924"/>
            <a:ext cx="1693730" cy="738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000000"/>
                </a:solidFill>
              </a:defRPr>
            </a:lvl1pPr>
          </a:lstStyle>
          <a:p>
            <a:r>
              <a:t>3 pixels</a:t>
            </a:r>
          </a:p>
        </p:txBody>
      </p:sp>
      <p:sp>
        <p:nvSpPr>
          <p:cNvPr id="338" name="7 pixels"/>
          <p:cNvSpPr txBox="1"/>
          <p:nvPr/>
        </p:nvSpPr>
        <p:spPr>
          <a:xfrm>
            <a:off x="11605044" y="7960924"/>
            <a:ext cx="1693730" cy="738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000000"/>
                </a:solidFill>
              </a:defRPr>
            </a:lvl1pPr>
          </a:lstStyle>
          <a:p>
            <a:r>
              <a:t>7 pixels</a:t>
            </a:r>
          </a:p>
        </p:txBody>
      </p:sp>
      <p:sp>
        <p:nvSpPr>
          <p:cNvPr id="340" name="Source: D. Forsyth"/>
          <p:cNvSpPr txBox="1"/>
          <p:nvPr/>
        </p:nvSpPr>
        <p:spPr>
          <a:xfrm>
            <a:off x="12908165" y="9211733"/>
            <a:ext cx="1767470"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800"/>
            </a:lvl1pPr>
          </a:lstStyle>
          <a:p>
            <a:r>
              <a:t>Source: D. Forsyth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Edge detection"/>
          <p:cNvSpPr txBox="1">
            <a:spLocks noGrp="1"/>
          </p:cNvSpPr>
          <p:nvPr>
            <p:ph type="title"/>
          </p:nvPr>
        </p:nvSpPr>
        <p:spPr>
          <a:prstGeom prst="rect">
            <a:avLst/>
          </a:prstGeom>
        </p:spPr>
        <p:txBody>
          <a:bodyPr/>
          <a:lstStyle>
            <a:lvl1pPr>
              <a:defRPr sz="5600"/>
            </a:lvl1pPr>
          </a:lstStyle>
          <a:p>
            <a:r>
              <a:t>Edge detection</a:t>
            </a:r>
          </a:p>
        </p:txBody>
      </p:sp>
      <p:sp>
        <p:nvSpPr>
          <p:cNvPr id="168" name="Goal:  Identify sudden changes (discontinuities) in an image…"/>
          <p:cNvSpPr txBox="1">
            <a:spLocks noGrp="1"/>
          </p:cNvSpPr>
          <p:nvPr>
            <p:ph idx="1"/>
          </p:nvPr>
        </p:nvSpPr>
        <p:spPr>
          <a:prstGeom prst="rect">
            <a:avLst/>
          </a:prstGeom>
        </p:spPr>
        <p:txBody>
          <a:bodyPr/>
          <a:lstStyle/>
          <a:p>
            <a:pPr>
              <a:spcBef>
                <a:spcPts val="700"/>
              </a:spcBef>
            </a:pPr>
            <a:r>
              <a:rPr dirty="0"/>
              <a:t>Goal:  Identify sudden changes (discontinuities) in an image</a:t>
            </a:r>
          </a:p>
          <a:p>
            <a:pPr marL="1003837" lvl="1" indent="-642937">
              <a:spcBef>
                <a:spcPts val="600"/>
              </a:spcBef>
              <a:defRPr sz="3600"/>
            </a:pPr>
            <a:r>
              <a:rPr dirty="0"/>
              <a:t>Intuitively, most semantic and shape information from the image can be encoded in the edges</a:t>
            </a:r>
          </a:p>
          <a:p>
            <a:pPr marL="1003837" lvl="1" indent="-642937">
              <a:spcBef>
                <a:spcPts val="600"/>
              </a:spcBef>
              <a:defRPr sz="3600"/>
            </a:pPr>
            <a:r>
              <a:rPr dirty="0"/>
              <a:t>More compact than pixels</a:t>
            </a:r>
            <a:br>
              <a:rPr dirty="0"/>
            </a:br>
            <a:endParaRPr dirty="0"/>
          </a:p>
          <a:p>
            <a:pPr>
              <a:spcBef>
                <a:spcPts val="700"/>
              </a:spcBef>
            </a:pPr>
            <a:r>
              <a:rPr dirty="0"/>
              <a:t>Ideal: artist’s line drawing</a:t>
            </a:r>
            <a:br>
              <a:rPr lang="en-US" dirty="0"/>
            </a:br>
            <a:r>
              <a:rPr dirty="0"/>
              <a:t>(but artist is also using object-level knowledge)</a:t>
            </a:r>
          </a:p>
        </p:txBody>
      </p:sp>
      <p:pic>
        <p:nvPicPr>
          <p:cNvPr id="166" name="image.png" descr="image.png"/>
          <p:cNvPicPr>
            <a:picLocks noChangeAspect="1"/>
          </p:cNvPicPr>
          <p:nvPr/>
        </p:nvPicPr>
        <p:blipFill>
          <a:blip r:embed="rId2"/>
          <a:stretch>
            <a:fillRect/>
          </a:stretch>
        </p:blipFill>
        <p:spPr>
          <a:xfrm>
            <a:off x="11457357" y="3211356"/>
            <a:ext cx="4739077" cy="5093548"/>
          </a:xfrm>
          <a:prstGeom prst="rect">
            <a:avLst/>
          </a:prstGeom>
          <a:ln w="12700">
            <a:miter lim="400000"/>
          </a:ln>
        </p:spPr>
      </p:pic>
      <p:sp>
        <p:nvSpPr>
          <p:cNvPr id="169" name="Source: D. Lowe"/>
          <p:cNvSpPr txBox="1"/>
          <p:nvPr/>
        </p:nvSpPr>
        <p:spPr>
          <a:xfrm>
            <a:off x="12571571" y="9211733"/>
            <a:ext cx="2510650"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a:lvl1pPr>
          </a:lstStyle>
          <a:p>
            <a:r>
              <a:t>Source: D. Lowe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4" name="Implementation issues"/>
          <p:cNvSpPr txBox="1">
            <a:spLocks noGrp="1"/>
          </p:cNvSpPr>
          <p:nvPr>
            <p:ph type="title"/>
          </p:nvPr>
        </p:nvSpPr>
        <p:spPr>
          <a:prstGeom prst="rect">
            <a:avLst/>
          </a:prstGeom>
        </p:spPr>
        <p:txBody>
          <a:bodyPr/>
          <a:lstStyle>
            <a:lvl1pPr>
              <a:defRPr sz="5600"/>
            </a:lvl1pPr>
          </a:lstStyle>
          <a:p>
            <a:r>
              <a:t>Implementation issues</a:t>
            </a:r>
          </a:p>
        </p:txBody>
      </p:sp>
      <p:sp>
        <p:nvSpPr>
          <p:cNvPr id="342" name="The gradient magnitude is large along a thick “trail” or “ridge,” so how do we identify the actual edge points?…"/>
          <p:cNvSpPr txBox="1">
            <a:spLocks noGrp="1"/>
          </p:cNvSpPr>
          <p:nvPr>
            <p:ph idx="1"/>
          </p:nvPr>
        </p:nvSpPr>
        <p:spPr>
          <a:prstGeom prst="rect">
            <a:avLst/>
          </a:prstGeom>
        </p:spPr>
        <p:txBody>
          <a:bodyPr/>
          <a:lstStyle/>
          <a:p>
            <a:pPr marL="631657" indent="-631657">
              <a:spcBef>
                <a:spcPts val="700"/>
              </a:spcBef>
              <a:defRPr sz="4200"/>
            </a:pPr>
            <a:r>
              <a:t>The gradient magnitude is large along a thick “trail” or “ridge,” so how do we identify the actual edge points?</a:t>
            </a:r>
          </a:p>
          <a:p>
            <a:pPr marL="631657" indent="-631657">
              <a:spcBef>
                <a:spcPts val="700"/>
              </a:spcBef>
              <a:defRPr sz="4200"/>
            </a:pPr>
            <a:r>
              <a:t>How do we link the edge points to form curves?</a:t>
            </a:r>
          </a:p>
        </p:txBody>
      </p:sp>
      <p:pic>
        <p:nvPicPr>
          <p:cNvPr id="343" name="image.png" descr="image.png"/>
          <p:cNvPicPr>
            <a:picLocks noChangeAspect="1"/>
          </p:cNvPicPr>
          <p:nvPr/>
        </p:nvPicPr>
        <p:blipFill>
          <a:blip r:embed="rId3"/>
          <a:stretch>
            <a:fillRect/>
          </a:stretch>
        </p:blipFill>
        <p:spPr>
          <a:xfrm>
            <a:off x="6490246" y="4678115"/>
            <a:ext cx="4359770" cy="4768428"/>
          </a:xfrm>
          <a:prstGeom prst="rect">
            <a:avLst/>
          </a:prstGeom>
          <a:ln w="12700">
            <a:miter lim="400000"/>
          </a:ln>
        </p:spPr>
      </p:pic>
      <p:sp>
        <p:nvSpPr>
          <p:cNvPr id="345" name="Source: D. Forsyth"/>
          <p:cNvSpPr txBox="1"/>
          <p:nvPr/>
        </p:nvSpPr>
        <p:spPr>
          <a:xfrm>
            <a:off x="12908165" y="9211733"/>
            <a:ext cx="1767470"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800"/>
            </a:lvl1pPr>
          </a:lstStyle>
          <a:p>
            <a:r>
              <a:t>Source: D. Forsyth</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Designing an edge detector"/>
          <p:cNvSpPr txBox="1">
            <a:spLocks noGrp="1"/>
          </p:cNvSpPr>
          <p:nvPr>
            <p:ph type="title"/>
          </p:nvPr>
        </p:nvSpPr>
        <p:spPr/>
        <p:txBody>
          <a:bodyPr/>
          <a:lstStyle>
            <a:lvl1pPr>
              <a:defRPr sz="5600"/>
            </a:lvl1pPr>
          </a:lstStyle>
          <a:p>
            <a:r>
              <a:rPr lang="en-US"/>
              <a:t>Designing an edge detector</a:t>
            </a:r>
          </a:p>
        </p:txBody>
      </p:sp>
      <p:sp>
        <p:nvSpPr>
          <p:cNvPr id="350" name="Criteria for a good edge detector:…"/>
          <p:cNvSpPr txBox="1">
            <a:spLocks noGrp="1"/>
          </p:cNvSpPr>
          <p:nvPr>
            <p:ph idx="1"/>
          </p:nvPr>
        </p:nvSpPr>
        <p:spPr/>
        <p:txBody>
          <a:bodyPr/>
          <a:lstStyle/>
          <a:p>
            <a:r>
              <a:rPr lang="en-US" dirty="0"/>
              <a:t>Criteria for a good edge detector:</a:t>
            </a:r>
          </a:p>
          <a:p>
            <a:pPr lvl="1"/>
            <a:r>
              <a:rPr lang="en-US" dirty="0"/>
              <a:t>Good detection: the optimal detector should find all real edges, ignoring noise or other artifacts</a:t>
            </a:r>
          </a:p>
          <a:p>
            <a:pPr lvl="1"/>
            <a:r>
              <a:rPr lang="en-US" dirty="0"/>
              <a:t>Good localization</a:t>
            </a:r>
          </a:p>
          <a:p>
            <a:pPr lvl="2"/>
            <a:r>
              <a:rPr lang="en-US" dirty="0"/>
              <a:t>the edges detected must be as close as possible to the true edges</a:t>
            </a:r>
          </a:p>
          <a:p>
            <a:pPr lvl="2"/>
            <a:r>
              <a:rPr lang="en-US" dirty="0"/>
              <a:t>the detector must return one point only for each true edge point</a:t>
            </a:r>
          </a:p>
          <a:p>
            <a:r>
              <a:rPr lang="en-US" dirty="0"/>
              <a:t>Cues of edge detection</a:t>
            </a:r>
          </a:p>
          <a:p>
            <a:pPr lvl="1"/>
            <a:r>
              <a:rPr lang="en-US" dirty="0"/>
              <a:t>Differences in color, intensity, or texture across the boundary</a:t>
            </a:r>
          </a:p>
          <a:p>
            <a:pPr lvl="1"/>
            <a:r>
              <a:rPr lang="en-US" dirty="0"/>
              <a:t>Continuity and closure</a:t>
            </a:r>
          </a:p>
          <a:p>
            <a:pPr lvl="1"/>
            <a:r>
              <a:rPr lang="en-US" dirty="0"/>
              <a:t>High-level knowledge</a:t>
            </a:r>
          </a:p>
        </p:txBody>
      </p:sp>
      <p:sp>
        <p:nvSpPr>
          <p:cNvPr id="351" name="Source: L. Fei-Fei"/>
          <p:cNvSpPr txBox="1"/>
          <p:nvPr/>
        </p:nvSpPr>
        <p:spPr>
          <a:xfrm>
            <a:off x="13183501" y="9320107"/>
            <a:ext cx="1623199"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800"/>
            </a:lvl1pPr>
          </a:lstStyle>
          <a:p>
            <a:r>
              <a:t>Source: L. Fei-Fei</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Canny edge detector"/>
          <p:cNvSpPr txBox="1">
            <a:spLocks noGrp="1"/>
          </p:cNvSpPr>
          <p:nvPr>
            <p:ph type="title"/>
          </p:nvPr>
        </p:nvSpPr>
        <p:spPr/>
        <p:txBody>
          <a:bodyPr/>
          <a:lstStyle>
            <a:lvl1pPr>
              <a:defRPr sz="5600"/>
            </a:lvl1pPr>
          </a:lstStyle>
          <a:p>
            <a:r>
              <a:rPr lang="en-US"/>
              <a:t>Canny edge detector</a:t>
            </a:r>
          </a:p>
        </p:txBody>
      </p:sp>
      <p:sp>
        <p:nvSpPr>
          <p:cNvPr id="354" name="This is probably the most widely used edge detector in computer vision…"/>
          <p:cNvSpPr txBox="1">
            <a:spLocks noGrp="1"/>
          </p:cNvSpPr>
          <p:nvPr>
            <p:ph idx="1"/>
          </p:nvPr>
        </p:nvSpPr>
        <p:spPr/>
        <p:txBody>
          <a:bodyPr/>
          <a:lstStyle/>
          <a:p>
            <a:r>
              <a:rPr lang="en-US"/>
              <a:t>This is probably the most widely used edge detector in computer vision</a:t>
            </a:r>
          </a:p>
          <a:p>
            <a:r>
              <a:rPr lang="en-US"/>
              <a:t>Theoretical model: step-edges corrupted by additive Gaussian noise</a:t>
            </a:r>
          </a:p>
          <a:p>
            <a:r>
              <a:rPr lang="en-US"/>
              <a:t>Canny has shown that the first derivative of the Gaussian closely approximates the operator that optimizes the product of signal-to-noise ratio and localization</a:t>
            </a:r>
          </a:p>
        </p:txBody>
      </p:sp>
      <p:sp>
        <p:nvSpPr>
          <p:cNvPr id="355" name="J. Canny, A Computational Approach To Edge Detection, IEEE Trans. Pattern Analysis and Machine Intelligence, 8:679-714, 1986."/>
          <p:cNvSpPr txBox="1"/>
          <p:nvPr/>
        </p:nvSpPr>
        <p:spPr>
          <a:xfrm>
            <a:off x="1916565" y="6802294"/>
            <a:ext cx="13603145" cy="12618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3800"/>
            </a:pPr>
            <a:r>
              <a:rPr sz="3800" dirty="0"/>
              <a:t>J. Canny, </a:t>
            </a:r>
            <a:r>
              <a:rPr sz="3800" b="1" i="1" u="sng" dirty="0">
                <a:solidFill>
                  <a:srgbClr val="0000FF"/>
                </a:solidFill>
                <a:uFill>
                  <a:solidFill>
                    <a:srgbClr val="0000FF"/>
                  </a:solidFill>
                </a:uFill>
                <a:hlinkClick r:id="rId2"/>
              </a:rPr>
              <a:t>A Computational Approach To Edge Detection</a:t>
            </a:r>
            <a:r>
              <a:rPr sz="3800" dirty="0"/>
              <a:t>, IEEE Trans. Pattern Analysis and Machine Intelligence, 8:679-714, 1986. </a:t>
            </a:r>
          </a:p>
        </p:txBody>
      </p:sp>
      <p:sp>
        <p:nvSpPr>
          <p:cNvPr id="356" name="Source: L. Fei-Fei"/>
          <p:cNvSpPr txBox="1"/>
          <p:nvPr/>
        </p:nvSpPr>
        <p:spPr>
          <a:xfrm>
            <a:off x="13183501" y="9320107"/>
            <a:ext cx="1623199"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800"/>
            </a:lvl1pPr>
          </a:lstStyle>
          <a:p>
            <a:r>
              <a:t>Source: L. Fei-Fei</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 name="Note about Matlab’s Canny detector"/>
          <p:cNvSpPr txBox="1">
            <a:spLocks noGrp="1"/>
          </p:cNvSpPr>
          <p:nvPr>
            <p:ph type="title"/>
          </p:nvPr>
        </p:nvSpPr>
        <p:spPr>
          <a:prstGeom prst="rect">
            <a:avLst/>
          </a:prstGeom>
        </p:spPr>
        <p:txBody>
          <a:bodyPr/>
          <a:lstStyle>
            <a:lvl1pPr>
              <a:defRPr sz="5600"/>
            </a:lvl1pPr>
          </a:lstStyle>
          <a:p>
            <a:r>
              <a:t>Note about Matlab’s Canny detector</a:t>
            </a:r>
          </a:p>
        </p:txBody>
      </p:sp>
      <p:sp>
        <p:nvSpPr>
          <p:cNvPr id="359" name="Small errors in implementation…"/>
          <p:cNvSpPr txBox="1">
            <a:spLocks noGrp="1"/>
          </p:cNvSpPr>
          <p:nvPr>
            <p:ph idx="1"/>
          </p:nvPr>
        </p:nvSpPr>
        <p:spPr>
          <a:prstGeom prst="rect">
            <a:avLst/>
          </a:prstGeom>
        </p:spPr>
        <p:txBody>
          <a:bodyPr/>
          <a:lstStyle/>
          <a:p>
            <a:pPr marL="661736" indent="-661736">
              <a:spcBef>
                <a:spcPts val="700"/>
              </a:spcBef>
              <a:defRPr sz="4400"/>
            </a:pPr>
            <a:r>
              <a:t>Small errors in implementation</a:t>
            </a:r>
          </a:p>
          <a:p>
            <a:pPr lvl="1">
              <a:buChar char="–"/>
            </a:pPr>
            <a:r>
              <a:t>Gaussian function not properly normalized</a:t>
            </a:r>
          </a:p>
          <a:p>
            <a:pPr lvl="1">
              <a:buChar char="–"/>
            </a:pPr>
            <a:r>
              <a:t>First filters with a Gaussian, then a difference of Gaussian (equivalent to filtering with a larger Gaussian and taking difference)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Example"/>
          <p:cNvSpPr txBox="1">
            <a:spLocks noGrp="1"/>
          </p:cNvSpPr>
          <p:nvPr>
            <p:ph type="title"/>
          </p:nvPr>
        </p:nvSpPr>
        <p:spPr>
          <a:prstGeom prst="rect">
            <a:avLst/>
          </a:prstGeom>
        </p:spPr>
        <p:txBody>
          <a:bodyPr/>
          <a:lstStyle>
            <a:lvl1pPr>
              <a:defRPr sz="5600"/>
            </a:lvl1pPr>
          </a:lstStyle>
          <a:p>
            <a:r>
              <a:t>Example</a:t>
            </a:r>
          </a:p>
        </p:txBody>
      </p:sp>
      <p:sp>
        <p:nvSpPr>
          <p:cNvPr id="362" name="original image (Lena)"/>
          <p:cNvSpPr txBox="1">
            <a:spLocks noGrp="1"/>
          </p:cNvSpPr>
          <p:nvPr>
            <p:ph idx="1"/>
          </p:nvPr>
        </p:nvSpPr>
        <p:spPr>
          <a:prstGeom prst="rect">
            <a:avLst/>
          </a:prstGeom>
        </p:spPr>
        <p:txBody>
          <a:bodyPr/>
          <a:lstStyle>
            <a:lvl1pPr marL="0" indent="0">
              <a:spcBef>
                <a:spcPts val="700"/>
              </a:spcBef>
              <a:defRPr sz="4400"/>
            </a:lvl1pPr>
          </a:lstStyle>
          <a:p>
            <a:r>
              <a:rPr dirty="0"/>
              <a:t>original image (Lena)</a:t>
            </a:r>
          </a:p>
        </p:txBody>
      </p:sp>
      <p:pic>
        <p:nvPicPr>
          <p:cNvPr id="363" name="lena" descr="lena"/>
          <p:cNvPicPr>
            <a:picLocks noChangeAspect="1"/>
          </p:cNvPicPr>
          <p:nvPr/>
        </p:nvPicPr>
        <p:blipFill>
          <a:blip r:embed="rId2"/>
          <a:stretch>
            <a:fillRect/>
          </a:stretch>
        </p:blipFill>
        <p:spPr>
          <a:xfrm>
            <a:off x="5707927" y="2515377"/>
            <a:ext cx="6240499" cy="6240499"/>
          </a:xfrm>
          <a:prstGeom prst="rect">
            <a:avLst/>
          </a:prstGeom>
          <a:ln w="12700">
            <a:miter lim="400000"/>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Derivative of Gaussian filter"/>
          <p:cNvSpPr txBox="1">
            <a:spLocks noGrp="1"/>
          </p:cNvSpPr>
          <p:nvPr>
            <p:ph type="title"/>
          </p:nvPr>
        </p:nvSpPr>
        <p:spPr>
          <a:prstGeom prst="rect">
            <a:avLst/>
          </a:prstGeom>
        </p:spPr>
        <p:txBody>
          <a:bodyPr/>
          <a:lstStyle>
            <a:lvl1pPr>
              <a:defRPr sz="5600"/>
            </a:lvl1pPr>
          </a:lstStyle>
          <a:p>
            <a:r>
              <a:t>Derivative of Gaussian filter</a:t>
            </a:r>
          </a:p>
        </p:txBody>
      </p:sp>
      <p:sp>
        <p:nvSpPr>
          <p:cNvPr id="2" name="Content Placeholder 1">
            <a:extLst>
              <a:ext uri="{FF2B5EF4-FFF2-40B4-BE49-F238E27FC236}">
                <a16:creationId xmlns:a16="http://schemas.microsoft.com/office/drawing/2014/main" id="{8D580778-D90D-4840-AF3E-CD365BA2826B}"/>
              </a:ext>
            </a:extLst>
          </p:cNvPr>
          <p:cNvSpPr>
            <a:spLocks noGrp="1"/>
          </p:cNvSpPr>
          <p:nvPr>
            <p:ph idx="1"/>
          </p:nvPr>
        </p:nvSpPr>
        <p:spPr/>
        <p:txBody>
          <a:bodyPr/>
          <a:lstStyle/>
          <a:p>
            <a:endParaRPr lang="en-US"/>
          </a:p>
        </p:txBody>
      </p:sp>
      <p:pic>
        <p:nvPicPr>
          <p:cNvPr id="367" name="image.png" descr="image.png"/>
          <p:cNvPicPr>
            <a:picLocks noChangeAspect="1"/>
          </p:cNvPicPr>
          <p:nvPr/>
        </p:nvPicPr>
        <p:blipFill>
          <a:blip r:embed="rId2"/>
          <a:stretch>
            <a:fillRect/>
          </a:stretch>
        </p:blipFill>
        <p:spPr>
          <a:xfrm>
            <a:off x="5093810" y="6631646"/>
            <a:ext cx="2492588" cy="2492588"/>
          </a:xfrm>
          <a:prstGeom prst="rect">
            <a:avLst/>
          </a:prstGeom>
          <a:ln w="12700">
            <a:miter lim="400000"/>
          </a:ln>
        </p:spPr>
      </p:pic>
      <p:pic>
        <p:nvPicPr>
          <p:cNvPr id="368" name="image.png" descr="image.png"/>
          <p:cNvPicPr>
            <a:picLocks noChangeAspect="1"/>
          </p:cNvPicPr>
          <p:nvPr/>
        </p:nvPicPr>
        <p:blipFill>
          <a:blip r:embed="rId3"/>
          <a:stretch>
            <a:fillRect/>
          </a:stretch>
        </p:blipFill>
        <p:spPr>
          <a:xfrm>
            <a:off x="9970611" y="6631646"/>
            <a:ext cx="2492588" cy="2492588"/>
          </a:xfrm>
          <a:prstGeom prst="rect">
            <a:avLst/>
          </a:prstGeom>
          <a:ln w="12700">
            <a:miter lim="400000"/>
          </a:ln>
        </p:spPr>
      </p:pic>
      <p:pic>
        <p:nvPicPr>
          <p:cNvPr id="369" name="image.png" descr="image.png"/>
          <p:cNvPicPr>
            <a:picLocks noChangeAspect="1"/>
          </p:cNvPicPr>
          <p:nvPr/>
        </p:nvPicPr>
        <p:blipFill>
          <a:blip r:embed="rId4"/>
          <a:stretch>
            <a:fillRect/>
          </a:stretch>
        </p:blipFill>
        <p:spPr>
          <a:xfrm>
            <a:off x="3901705" y="2210918"/>
            <a:ext cx="4876801" cy="3840480"/>
          </a:xfrm>
          <a:prstGeom prst="rect">
            <a:avLst/>
          </a:prstGeom>
          <a:ln w="12700">
            <a:miter lim="400000"/>
          </a:ln>
        </p:spPr>
      </p:pic>
      <p:pic>
        <p:nvPicPr>
          <p:cNvPr id="370" name="image.png" descr="image.png"/>
          <p:cNvPicPr>
            <a:picLocks noChangeAspect="1"/>
          </p:cNvPicPr>
          <p:nvPr/>
        </p:nvPicPr>
        <p:blipFill>
          <a:blip r:embed="rId5"/>
          <a:stretch>
            <a:fillRect/>
          </a:stretch>
        </p:blipFill>
        <p:spPr>
          <a:xfrm>
            <a:off x="8670131" y="2188341"/>
            <a:ext cx="4784232" cy="3924019"/>
          </a:xfrm>
          <a:prstGeom prst="rect">
            <a:avLst/>
          </a:prstGeom>
          <a:ln w="12700">
            <a:miter lim="400000"/>
          </a:ln>
        </p:spPr>
      </p:pic>
      <p:sp>
        <p:nvSpPr>
          <p:cNvPr id="371" name="x-direction"/>
          <p:cNvSpPr txBox="1"/>
          <p:nvPr/>
        </p:nvSpPr>
        <p:spPr>
          <a:xfrm>
            <a:off x="4099505" y="5821104"/>
            <a:ext cx="2160205"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3800"/>
            </a:lvl1pPr>
          </a:lstStyle>
          <a:p>
            <a:r>
              <a:t>x-direction</a:t>
            </a:r>
          </a:p>
        </p:txBody>
      </p:sp>
      <p:sp>
        <p:nvSpPr>
          <p:cNvPr id="372" name="y-direction"/>
          <p:cNvSpPr txBox="1"/>
          <p:nvPr/>
        </p:nvSpPr>
        <p:spPr>
          <a:xfrm>
            <a:off x="9025401" y="5764660"/>
            <a:ext cx="2129747"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3800"/>
            </a:lvl1pPr>
          </a:lstStyle>
          <a:p>
            <a:r>
              <a:t>y-direction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Compute Gradients (DoG)"/>
          <p:cNvSpPr txBox="1">
            <a:spLocks noGrp="1"/>
          </p:cNvSpPr>
          <p:nvPr>
            <p:ph type="title"/>
          </p:nvPr>
        </p:nvSpPr>
        <p:spPr>
          <a:prstGeom prst="rect">
            <a:avLst/>
          </a:prstGeom>
        </p:spPr>
        <p:txBody>
          <a:bodyPr/>
          <a:lstStyle>
            <a:lvl1pPr>
              <a:defRPr sz="5600"/>
            </a:lvl1pPr>
          </a:lstStyle>
          <a:p>
            <a:r>
              <a:t>Compute Gradients (DoG)</a:t>
            </a:r>
          </a:p>
        </p:txBody>
      </p:sp>
      <p:sp>
        <p:nvSpPr>
          <p:cNvPr id="2" name="Content Placeholder 1">
            <a:extLst>
              <a:ext uri="{FF2B5EF4-FFF2-40B4-BE49-F238E27FC236}">
                <a16:creationId xmlns:a16="http://schemas.microsoft.com/office/drawing/2014/main" id="{9482D33C-C571-8442-A7AB-72BD043D688A}"/>
              </a:ext>
            </a:extLst>
          </p:cNvPr>
          <p:cNvSpPr>
            <a:spLocks noGrp="1"/>
          </p:cNvSpPr>
          <p:nvPr>
            <p:ph idx="1"/>
          </p:nvPr>
        </p:nvSpPr>
        <p:spPr/>
        <p:txBody>
          <a:bodyPr/>
          <a:lstStyle/>
          <a:p>
            <a:endParaRPr lang="en-US"/>
          </a:p>
        </p:txBody>
      </p:sp>
      <p:pic>
        <p:nvPicPr>
          <p:cNvPr id="376" name="C:\Documents and Settings\Derek Hoiem\My Documents\Classes\Spring10 - Computer Vision\figs\7\lena_gmag.png" descr="C:\Documents and Settings\Derek Hoiem\My Documents\Classes\Spring10 - Computer Vision\figs\7\lena_gmag.png"/>
          <p:cNvPicPr>
            <a:picLocks noChangeAspect="1"/>
          </p:cNvPicPr>
          <p:nvPr/>
        </p:nvPicPr>
        <p:blipFill>
          <a:blip r:embed="rId2"/>
          <a:stretch>
            <a:fillRect/>
          </a:stretch>
        </p:blipFill>
        <p:spPr>
          <a:xfrm>
            <a:off x="10945972" y="2817706"/>
            <a:ext cx="4161085" cy="4161086"/>
          </a:xfrm>
          <a:prstGeom prst="rect">
            <a:avLst/>
          </a:prstGeom>
          <a:ln w="12700">
            <a:miter lim="400000"/>
          </a:ln>
        </p:spPr>
      </p:pic>
      <p:pic>
        <p:nvPicPr>
          <p:cNvPr id="377" name="C:\Documents and Settings\Derek Hoiem\My Documents\Classes\Spring10 - Computer Vision\figs\7\lena_gmag_x.png" descr="C:\Documents and Settings\Derek Hoiem\My Documents\Classes\Spring10 - Computer Vision\figs\7\lena_gmag_x.png"/>
          <p:cNvPicPr>
            <a:picLocks noChangeAspect="1"/>
          </p:cNvPicPr>
          <p:nvPr/>
        </p:nvPicPr>
        <p:blipFill>
          <a:blip r:embed="rId3"/>
          <a:stretch>
            <a:fillRect/>
          </a:stretch>
        </p:blipFill>
        <p:spPr>
          <a:xfrm>
            <a:off x="2167730" y="2817706"/>
            <a:ext cx="4161086" cy="4161086"/>
          </a:xfrm>
          <a:prstGeom prst="rect">
            <a:avLst/>
          </a:prstGeom>
          <a:ln w="12700">
            <a:miter lim="400000"/>
          </a:ln>
        </p:spPr>
      </p:pic>
      <p:pic>
        <p:nvPicPr>
          <p:cNvPr id="378" name="C:\Documents and Settings\Derek Hoiem\My Documents\Classes\Spring10 - Computer Vision\figs\7\lena_gmag_y.png" descr="C:\Documents and Settings\Derek Hoiem\My Documents\Classes\Spring10 - Computer Vision\figs\7\lena_gmag_y.png"/>
          <p:cNvPicPr>
            <a:picLocks noChangeAspect="1"/>
          </p:cNvPicPr>
          <p:nvPr/>
        </p:nvPicPr>
        <p:blipFill>
          <a:blip r:embed="rId4"/>
          <a:stretch>
            <a:fillRect/>
          </a:stretch>
        </p:blipFill>
        <p:spPr>
          <a:xfrm>
            <a:off x="6611037" y="2817706"/>
            <a:ext cx="4161086" cy="4161086"/>
          </a:xfrm>
          <a:prstGeom prst="rect">
            <a:avLst/>
          </a:prstGeom>
          <a:ln w="12700">
            <a:miter lim="400000"/>
          </a:ln>
        </p:spPr>
      </p:pic>
      <p:sp>
        <p:nvSpPr>
          <p:cNvPr id="379" name="X-Derivative of Gaussian"/>
          <p:cNvSpPr txBox="1"/>
          <p:nvPr/>
        </p:nvSpPr>
        <p:spPr>
          <a:xfrm>
            <a:off x="2167730" y="6935894"/>
            <a:ext cx="4443308" cy="1384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X-Derivative of Gaussian</a:t>
            </a:r>
          </a:p>
        </p:txBody>
      </p:sp>
      <p:sp>
        <p:nvSpPr>
          <p:cNvPr id="380" name="Y-Derivative of Gaussian"/>
          <p:cNvSpPr txBox="1"/>
          <p:nvPr/>
        </p:nvSpPr>
        <p:spPr>
          <a:xfrm>
            <a:off x="6394290" y="6935894"/>
            <a:ext cx="4443308" cy="1384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Y-Derivative of Gaussian</a:t>
            </a:r>
          </a:p>
        </p:txBody>
      </p:sp>
      <p:sp>
        <p:nvSpPr>
          <p:cNvPr id="381" name="Gradient Magnitude"/>
          <p:cNvSpPr txBox="1"/>
          <p:nvPr/>
        </p:nvSpPr>
        <p:spPr>
          <a:xfrm>
            <a:off x="10837597" y="6935893"/>
            <a:ext cx="4443308" cy="738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Gradient Magnitude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Get Orientation at Each Pixel"/>
          <p:cNvSpPr txBox="1">
            <a:spLocks noGrp="1"/>
          </p:cNvSpPr>
          <p:nvPr>
            <p:ph type="title"/>
          </p:nvPr>
        </p:nvSpPr>
        <p:spPr>
          <a:prstGeom prst="rect">
            <a:avLst/>
          </a:prstGeom>
        </p:spPr>
        <p:txBody>
          <a:bodyPr/>
          <a:lstStyle>
            <a:lvl1pPr>
              <a:defRPr sz="5600"/>
            </a:lvl1pPr>
          </a:lstStyle>
          <a:p>
            <a:r>
              <a:t>Get Orientation at Each Pixel</a:t>
            </a:r>
          </a:p>
        </p:txBody>
      </p:sp>
      <p:sp>
        <p:nvSpPr>
          <p:cNvPr id="384" name="Threshold at minimum level…"/>
          <p:cNvSpPr txBox="1">
            <a:spLocks noGrp="1"/>
          </p:cNvSpPr>
          <p:nvPr>
            <p:ph idx="1"/>
          </p:nvPr>
        </p:nvSpPr>
        <p:spPr>
          <a:prstGeom prst="rect">
            <a:avLst/>
          </a:prstGeom>
        </p:spPr>
        <p:txBody>
          <a:bodyPr/>
          <a:lstStyle/>
          <a:p>
            <a:pPr marL="511342" indent="-511342">
              <a:spcBef>
                <a:spcPts val="500"/>
              </a:spcBef>
              <a:defRPr sz="3400"/>
            </a:pPr>
            <a:r>
              <a:t>Threshold at minimum level</a:t>
            </a:r>
          </a:p>
          <a:p>
            <a:pPr marL="511342" indent="-511342">
              <a:spcBef>
                <a:spcPts val="500"/>
              </a:spcBef>
              <a:defRPr sz="3400"/>
            </a:pPr>
            <a:r>
              <a:t>Get orientation</a:t>
            </a:r>
          </a:p>
        </p:txBody>
      </p:sp>
      <p:pic>
        <p:nvPicPr>
          <p:cNvPr id="385" name="C:\Documents and Settings\Derek Hoiem\My Documents\Classes\Spring10 - Computer Vision\figs\7\lena_edge_dir.png" descr="C:\Documents and Settings\Derek Hoiem\My Documents\Classes\Spring10 - Computer Vision\figs\7\lena_edge_dir.png"/>
          <p:cNvPicPr>
            <a:picLocks noChangeAspect="1"/>
          </p:cNvPicPr>
          <p:nvPr/>
        </p:nvPicPr>
        <p:blipFill>
          <a:blip r:embed="rId2"/>
          <a:stretch>
            <a:fillRect/>
          </a:stretch>
        </p:blipFill>
        <p:spPr>
          <a:xfrm>
            <a:off x="2926344" y="2817707"/>
            <a:ext cx="6935894" cy="6935895"/>
          </a:xfrm>
          <a:prstGeom prst="rect">
            <a:avLst/>
          </a:prstGeom>
          <a:ln w="12700">
            <a:miter lim="400000"/>
          </a:ln>
        </p:spPr>
      </p:pic>
      <p:sp>
        <p:nvSpPr>
          <p:cNvPr id="386" name="theta = atan2(gy, gx)"/>
          <p:cNvSpPr txBox="1"/>
          <p:nvPr/>
        </p:nvSpPr>
        <p:spPr>
          <a:xfrm>
            <a:off x="10026418" y="2926080"/>
            <a:ext cx="3681455"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3400"/>
            </a:lvl1pPr>
          </a:lstStyle>
          <a:p>
            <a:r>
              <a:t>theta = atan2(gy, gx)</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8" name="image.png" descr="image.png"/>
          <p:cNvPicPr>
            <a:picLocks noChangeAspect="1"/>
          </p:cNvPicPr>
          <p:nvPr/>
        </p:nvPicPr>
        <p:blipFill>
          <a:blip r:embed="rId2"/>
          <a:stretch>
            <a:fillRect/>
          </a:stretch>
        </p:blipFill>
        <p:spPr>
          <a:xfrm>
            <a:off x="3034718" y="1842346"/>
            <a:ext cx="6827521" cy="6827522"/>
          </a:xfrm>
          <a:prstGeom prst="rect">
            <a:avLst/>
          </a:prstGeom>
          <a:ln w="12700">
            <a:miter lim="400000"/>
          </a:ln>
        </p:spPr>
      </p:pic>
      <p:pic>
        <p:nvPicPr>
          <p:cNvPr id="389" name="image.png" descr="image.png"/>
          <p:cNvPicPr>
            <a:picLocks noChangeAspect="1"/>
          </p:cNvPicPr>
          <p:nvPr/>
        </p:nvPicPr>
        <p:blipFill>
          <a:blip r:embed="rId3"/>
          <a:stretch>
            <a:fillRect/>
          </a:stretch>
        </p:blipFill>
        <p:spPr>
          <a:xfrm>
            <a:off x="10512478" y="7477760"/>
            <a:ext cx="2275841" cy="2275841"/>
          </a:xfrm>
          <a:prstGeom prst="rect">
            <a:avLst/>
          </a:prstGeom>
          <a:ln w="12700">
            <a:miter lim="400000"/>
          </a:ln>
        </p:spPr>
      </p:pic>
      <p:pic>
        <p:nvPicPr>
          <p:cNvPr id="390" name="image.png" descr="image.png"/>
          <p:cNvPicPr>
            <a:picLocks noChangeAspect="1"/>
          </p:cNvPicPr>
          <p:nvPr/>
        </p:nvPicPr>
        <p:blipFill>
          <a:blip r:embed="rId4"/>
          <a:stretch>
            <a:fillRect/>
          </a:stretch>
        </p:blipFill>
        <p:spPr>
          <a:xfrm>
            <a:off x="12896691" y="7477760"/>
            <a:ext cx="2275841" cy="2275841"/>
          </a:xfrm>
          <a:prstGeom prst="rect">
            <a:avLst/>
          </a:prstGeom>
          <a:ln w="12700">
            <a:miter lim="400000"/>
          </a:ln>
        </p:spPr>
      </p:pic>
      <p:sp>
        <p:nvSpPr>
          <p:cNvPr id="391" name="Non-maximum suppression for each orientation"/>
          <p:cNvSpPr txBox="1">
            <a:spLocks noGrp="1"/>
          </p:cNvSpPr>
          <p:nvPr>
            <p:ph type="title"/>
          </p:nvPr>
        </p:nvSpPr>
        <p:spPr/>
        <p:txBody>
          <a:bodyPr>
            <a:normAutofit/>
          </a:bodyPr>
          <a:lstStyle>
            <a:lvl1pPr defTabSz="525779">
              <a:defRPr sz="4319">
                <a:effectLst>
                  <a:outerShdw blurRad="34289" dist="34289" dir="2700000" rotWithShape="0">
                    <a:srgbClr val="DDDDDD"/>
                  </a:outerShdw>
                </a:effectLst>
              </a:defRPr>
            </a:lvl1pPr>
          </a:lstStyle>
          <a:p>
            <a:r>
              <a:rPr lang="en-US" sz="5000" dirty="0"/>
              <a:t>Non-maximum suppression for each orientation</a:t>
            </a:r>
          </a:p>
        </p:txBody>
      </p:sp>
      <p:sp>
        <p:nvSpPr>
          <p:cNvPr id="4" name="Content Placeholder 3">
            <a:extLst>
              <a:ext uri="{FF2B5EF4-FFF2-40B4-BE49-F238E27FC236}">
                <a16:creationId xmlns:a16="http://schemas.microsoft.com/office/drawing/2014/main" id="{35350D26-844E-C640-8394-C81DBB9FA807}"/>
              </a:ext>
            </a:extLst>
          </p:cNvPr>
          <p:cNvSpPr>
            <a:spLocks noGrp="1"/>
          </p:cNvSpPr>
          <p:nvPr>
            <p:ph idx="1"/>
          </p:nvPr>
        </p:nvSpPr>
        <p:spPr/>
        <p:txBody>
          <a:bodyPr/>
          <a:lstStyle/>
          <a:p>
            <a:endParaRPr lang="en-US"/>
          </a:p>
        </p:txBody>
      </p:sp>
      <p:sp>
        <p:nvSpPr>
          <p:cNvPr id="393" name="At q, we have a maximum if the value is larger than those at both p and at r. Interpolate to get these values."/>
          <p:cNvSpPr txBox="1"/>
          <p:nvPr/>
        </p:nvSpPr>
        <p:spPr>
          <a:xfrm>
            <a:off x="10295732" y="1842346"/>
            <a:ext cx="4424681" cy="39703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l">
              <a:defRPr>
                <a:solidFill>
                  <a:srgbClr val="000000"/>
                </a:solidFill>
              </a:defRPr>
            </a:lvl1pPr>
          </a:lstStyle>
          <a:p>
            <a:r>
              <a:t>At q, we have a maximum if the value is larger than those at both p and at r. Interpolate to get these values.</a:t>
            </a:r>
          </a:p>
        </p:txBody>
      </p:sp>
      <p:sp>
        <p:nvSpPr>
          <p:cNvPr id="394" name="Source: D. Forsyth"/>
          <p:cNvSpPr txBox="1"/>
          <p:nvPr/>
        </p:nvSpPr>
        <p:spPr>
          <a:xfrm>
            <a:off x="2594636" y="9320107"/>
            <a:ext cx="1767470"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800"/>
            </a:lvl1pPr>
          </a:lstStyle>
          <a:p>
            <a:r>
              <a:t>Source: D. Forsyth</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6" name="image.png" descr="image.png"/>
          <p:cNvPicPr>
            <a:picLocks noChangeAspect="1"/>
          </p:cNvPicPr>
          <p:nvPr/>
        </p:nvPicPr>
        <p:blipFill>
          <a:blip r:embed="rId2"/>
          <a:stretch>
            <a:fillRect/>
          </a:stretch>
        </p:blipFill>
        <p:spPr>
          <a:xfrm>
            <a:off x="3019390" y="1809435"/>
            <a:ext cx="6852356" cy="6829779"/>
          </a:xfrm>
          <a:prstGeom prst="rect">
            <a:avLst/>
          </a:prstGeom>
          <a:ln w="12700">
            <a:miter lim="400000"/>
          </a:ln>
        </p:spPr>
      </p:pic>
      <p:pic>
        <p:nvPicPr>
          <p:cNvPr id="397" name="image.png" descr="image.png"/>
          <p:cNvPicPr>
            <a:picLocks noChangeAspect="1"/>
          </p:cNvPicPr>
          <p:nvPr/>
        </p:nvPicPr>
        <p:blipFill>
          <a:blip r:embed="rId3"/>
          <a:stretch>
            <a:fillRect/>
          </a:stretch>
        </p:blipFill>
        <p:spPr>
          <a:xfrm>
            <a:off x="10505705" y="7477760"/>
            <a:ext cx="2275841" cy="2275841"/>
          </a:xfrm>
          <a:prstGeom prst="rect">
            <a:avLst/>
          </a:prstGeom>
          <a:ln w="12700">
            <a:miter lim="400000"/>
          </a:ln>
        </p:spPr>
      </p:pic>
      <p:pic>
        <p:nvPicPr>
          <p:cNvPr id="398" name="image.png" descr="image.png"/>
          <p:cNvPicPr>
            <a:picLocks noChangeAspect="1"/>
          </p:cNvPicPr>
          <p:nvPr/>
        </p:nvPicPr>
        <p:blipFill>
          <a:blip r:embed="rId4"/>
          <a:stretch>
            <a:fillRect/>
          </a:stretch>
        </p:blipFill>
        <p:spPr>
          <a:xfrm>
            <a:off x="12889918" y="7477760"/>
            <a:ext cx="2275841" cy="2275841"/>
          </a:xfrm>
          <a:prstGeom prst="rect">
            <a:avLst/>
          </a:prstGeom>
          <a:ln w="12700">
            <a:miter lim="400000"/>
          </a:ln>
        </p:spPr>
      </p:pic>
      <p:sp>
        <p:nvSpPr>
          <p:cNvPr id="399" name="Assume the marked point is an edge point.  Then we construct the tangent to the edge curve (which is normal to the gradient at that point) and use this to predict the next points (here either r or s)."/>
          <p:cNvSpPr txBox="1"/>
          <p:nvPr/>
        </p:nvSpPr>
        <p:spPr>
          <a:xfrm>
            <a:off x="10122095" y="1842346"/>
            <a:ext cx="6613178" cy="46166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l">
              <a:defRPr>
                <a:solidFill>
                  <a:srgbClr val="000000"/>
                </a:solidFill>
              </a:defRPr>
            </a:lvl1pPr>
          </a:lstStyle>
          <a:p>
            <a:r>
              <a:rPr dirty="0"/>
              <a:t>Assume the marked point is an edge point.  Then we construct the tangent to the edge curve (which is normal to the gradient at that point) and use this to predict the next points (here either r or s). </a:t>
            </a:r>
          </a:p>
        </p:txBody>
      </p:sp>
      <p:sp>
        <p:nvSpPr>
          <p:cNvPr id="400" name="Edge linking"/>
          <p:cNvSpPr txBox="1">
            <a:spLocks noGrp="1"/>
          </p:cNvSpPr>
          <p:nvPr>
            <p:ph type="title"/>
          </p:nvPr>
        </p:nvSpPr>
        <p:spPr>
          <a:prstGeom prst="rect">
            <a:avLst/>
          </a:prstGeom>
        </p:spPr>
        <p:txBody>
          <a:bodyPr/>
          <a:lstStyle>
            <a:lvl1pPr>
              <a:defRPr sz="5600"/>
            </a:lvl1pPr>
          </a:lstStyle>
          <a:p>
            <a:r>
              <a:t>Edge linking</a:t>
            </a:r>
          </a:p>
        </p:txBody>
      </p:sp>
      <p:sp>
        <p:nvSpPr>
          <p:cNvPr id="402" name="Source: D. Forsyth"/>
          <p:cNvSpPr txBox="1"/>
          <p:nvPr/>
        </p:nvSpPr>
        <p:spPr>
          <a:xfrm>
            <a:off x="2594636" y="9320107"/>
            <a:ext cx="1767470"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800"/>
            </a:lvl1pPr>
          </a:lstStyle>
          <a:p>
            <a:r>
              <a:t>Source: D. Forsyth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Why do we care about edges?"/>
          <p:cNvSpPr txBox="1">
            <a:spLocks noGrp="1"/>
          </p:cNvSpPr>
          <p:nvPr>
            <p:ph type="title"/>
          </p:nvPr>
        </p:nvSpPr>
        <p:spPr>
          <a:prstGeom prst="rect">
            <a:avLst/>
          </a:prstGeom>
        </p:spPr>
        <p:txBody>
          <a:bodyPr/>
          <a:lstStyle>
            <a:lvl1pPr>
              <a:defRPr sz="5600"/>
            </a:lvl1pPr>
          </a:lstStyle>
          <a:p>
            <a:r>
              <a:t>Why do we care about edges?</a:t>
            </a:r>
          </a:p>
        </p:txBody>
      </p:sp>
      <p:sp>
        <p:nvSpPr>
          <p:cNvPr id="172" name="Extract information, recognize objects…"/>
          <p:cNvSpPr txBox="1">
            <a:spLocks noGrp="1"/>
          </p:cNvSpPr>
          <p:nvPr>
            <p:ph idx="1"/>
          </p:nvPr>
        </p:nvSpPr>
        <p:spPr>
          <a:prstGeom prst="rect">
            <a:avLst/>
          </a:prstGeom>
        </p:spPr>
        <p:txBody>
          <a:bodyPr/>
          <a:lstStyle/>
          <a:p>
            <a:pPr marL="661736" indent="-661736">
              <a:spcBef>
                <a:spcPts val="700"/>
              </a:spcBef>
              <a:defRPr sz="4400"/>
            </a:pPr>
            <a:r>
              <a:t>Extract information, recognize objects</a:t>
            </a:r>
          </a:p>
          <a:p>
            <a:pPr marL="661736" indent="-661736">
              <a:defRPr sz="4400"/>
            </a:pPr>
            <a:endParaRPr/>
          </a:p>
          <a:p>
            <a:pPr marL="661736" indent="-661736">
              <a:defRPr sz="4400"/>
            </a:pPr>
            <a:endParaRPr/>
          </a:p>
          <a:p>
            <a:pPr marL="661736" indent="-661736">
              <a:defRPr sz="4400"/>
            </a:pPr>
            <a:endParaRPr/>
          </a:p>
          <a:p>
            <a:pPr marL="661736" indent="-661736">
              <a:spcBef>
                <a:spcPts val="700"/>
              </a:spcBef>
              <a:defRPr sz="4400"/>
            </a:pPr>
            <a:r>
              <a:t>Recover geometry and viewpoint</a:t>
            </a:r>
          </a:p>
        </p:txBody>
      </p:sp>
      <p:pic>
        <p:nvPicPr>
          <p:cNvPr id="173" name="image.png" descr="image.png"/>
          <p:cNvPicPr>
            <a:picLocks noChangeAspect="1"/>
          </p:cNvPicPr>
          <p:nvPr/>
        </p:nvPicPr>
        <p:blipFill>
          <a:blip r:embed="rId2"/>
          <a:stretch>
            <a:fillRect/>
          </a:stretch>
        </p:blipFill>
        <p:spPr>
          <a:xfrm>
            <a:off x="10991781" y="1850432"/>
            <a:ext cx="3528907" cy="3793068"/>
          </a:xfrm>
          <a:prstGeom prst="rect">
            <a:avLst/>
          </a:prstGeom>
          <a:ln w="12700">
            <a:miter lim="400000"/>
          </a:ln>
        </p:spPr>
      </p:pic>
      <p:pic>
        <p:nvPicPr>
          <p:cNvPr id="174" name="image.png" descr="image.png"/>
          <p:cNvPicPr>
            <a:picLocks noChangeAspect="1"/>
          </p:cNvPicPr>
          <p:nvPr/>
        </p:nvPicPr>
        <p:blipFill>
          <a:blip r:embed="rId3"/>
          <a:stretch>
            <a:fillRect/>
          </a:stretch>
        </p:blipFill>
        <p:spPr>
          <a:xfrm>
            <a:off x="10110949" y="6903363"/>
            <a:ext cx="3125157" cy="2072717"/>
          </a:xfrm>
          <a:prstGeom prst="rect">
            <a:avLst/>
          </a:prstGeom>
          <a:ln w="12700">
            <a:miter lim="400000"/>
          </a:ln>
        </p:spPr>
      </p:pic>
      <p:sp>
        <p:nvSpPr>
          <p:cNvPr id="175" name="Line"/>
          <p:cNvSpPr/>
          <p:nvPr/>
        </p:nvSpPr>
        <p:spPr>
          <a:xfrm flipH="1">
            <a:off x="9061234" y="7242921"/>
            <a:ext cx="3167145" cy="721561"/>
          </a:xfrm>
          <a:prstGeom prst="line">
            <a:avLst/>
          </a:prstGeom>
          <a:ln w="38100">
            <a:solidFill>
              <a:srgbClr val="FFCC00"/>
            </a:solidFill>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sp>
        <p:nvSpPr>
          <p:cNvPr id="176" name="Line"/>
          <p:cNvSpPr/>
          <p:nvPr/>
        </p:nvSpPr>
        <p:spPr>
          <a:xfrm flipH="1" flipV="1">
            <a:off x="9061234" y="7964480"/>
            <a:ext cx="2495327" cy="551782"/>
          </a:xfrm>
          <a:prstGeom prst="line">
            <a:avLst/>
          </a:prstGeom>
          <a:ln w="38100">
            <a:solidFill>
              <a:srgbClr val="FFCC00"/>
            </a:solidFill>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sp>
        <p:nvSpPr>
          <p:cNvPr id="177" name="Line"/>
          <p:cNvSpPr/>
          <p:nvPr/>
        </p:nvSpPr>
        <p:spPr>
          <a:xfrm flipH="1">
            <a:off x="9061234" y="7752257"/>
            <a:ext cx="2543313" cy="212225"/>
          </a:xfrm>
          <a:prstGeom prst="line">
            <a:avLst/>
          </a:prstGeom>
          <a:ln w="38100">
            <a:solidFill>
              <a:srgbClr val="FFCC00"/>
            </a:solidFill>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sp>
        <p:nvSpPr>
          <p:cNvPr id="178" name="Line"/>
          <p:cNvSpPr/>
          <p:nvPr/>
        </p:nvSpPr>
        <p:spPr>
          <a:xfrm>
            <a:off x="9061234" y="7964480"/>
            <a:ext cx="2783249" cy="169780"/>
          </a:xfrm>
          <a:prstGeom prst="line">
            <a:avLst/>
          </a:prstGeom>
          <a:ln w="38100">
            <a:solidFill>
              <a:srgbClr val="FFCC00"/>
            </a:solidFill>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sp>
        <p:nvSpPr>
          <p:cNvPr id="179" name="Line"/>
          <p:cNvSpPr/>
          <p:nvPr/>
        </p:nvSpPr>
        <p:spPr>
          <a:xfrm flipV="1">
            <a:off x="9061234" y="7837147"/>
            <a:ext cx="2783249" cy="127335"/>
          </a:xfrm>
          <a:prstGeom prst="line">
            <a:avLst/>
          </a:prstGeom>
          <a:ln w="38100">
            <a:solidFill>
              <a:srgbClr val="FFCC00"/>
            </a:solidFill>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sp>
        <p:nvSpPr>
          <p:cNvPr id="180" name="Line"/>
          <p:cNvSpPr/>
          <p:nvPr/>
        </p:nvSpPr>
        <p:spPr>
          <a:xfrm flipV="1">
            <a:off x="12036430" y="8049370"/>
            <a:ext cx="2687275" cy="382003"/>
          </a:xfrm>
          <a:prstGeom prst="line">
            <a:avLst/>
          </a:prstGeom>
          <a:ln w="38100">
            <a:solidFill>
              <a:srgbClr val="CC99FF"/>
            </a:solidFill>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sp>
        <p:nvSpPr>
          <p:cNvPr id="181" name="Line"/>
          <p:cNvSpPr/>
          <p:nvPr/>
        </p:nvSpPr>
        <p:spPr>
          <a:xfrm>
            <a:off x="12036430" y="7455144"/>
            <a:ext cx="2687275" cy="382003"/>
          </a:xfrm>
          <a:prstGeom prst="line">
            <a:avLst/>
          </a:prstGeom>
          <a:ln w="38100">
            <a:solidFill>
              <a:srgbClr val="CC99FF"/>
            </a:solidFill>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sp>
        <p:nvSpPr>
          <p:cNvPr id="182" name="Line"/>
          <p:cNvSpPr/>
          <p:nvPr/>
        </p:nvSpPr>
        <p:spPr>
          <a:xfrm>
            <a:off x="12036430" y="7879590"/>
            <a:ext cx="2687275" cy="42446"/>
          </a:xfrm>
          <a:prstGeom prst="line">
            <a:avLst/>
          </a:prstGeom>
          <a:ln w="38100">
            <a:solidFill>
              <a:srgbClr val="CC99FF"/>
            </a:solidFill>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sp>
        <p:nvSpPr>
          <p:cNvPr id="183" name="Line"/>
          <p:cNvSpPr/>
          <p:nvPr/>
        </p:nvSpPr>
        <p:spPr>
          <a:xfrm flipV="1">
            <a:off x="12036429" y="8006924"/>
            <a:ext cx="2687274" cy="297114"/>
          </a:xfrm>
          <a:prstGeom prst="line">
            <a:avLst/>
          </a:prstGeom>
          <a:ln w="38100">
            <a:solidFill>
              <a:srgbClr val="CC99FF"/>
            </a:solidFill>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sp>
        <p:nvSpPr>
          <p:cNvPr id="184" name="Line"/>
          <p:cNvSpPr/>
          <p:nvPr/>
        </p:nvSpPr>
        <p:spPr>
          <a:xfrm>
            <a:off x="12036430" y="7709811"/>
            <a:ext cx="2687275" cy="169780"/>
          </a:xfrm>
          <a:prstGeom prst="line">
            <a:avLst/>
          </a:prstGeom>
          <a:ln w="38100">
            <a:solidFill>
              <a:srgbClr val="CC99FF"/>
            </a:solidFill>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grpSp>
        <p:nvGrpSpPr>
          <p:cNvPr id="187" name="Group"/>
          <p:cNvGrpSpPr/>
          <p:nvPr/>
        </p:nvGrpSpPr>
        <p:grpSpPr>
          <a:xfrm>
            <a:off x="13663612" y="8219149"/>
            <a:ext cx="964123" cy="777887"/>
            <a:chOff x="171997" y="-1"/>
            <a:chExt cx="964122" cy="777886"/>
          </a:xfrm>
        </p:grpSpPr>
        <p:sp>
          <p:nvSpPr>
            <p:cNvPr id="185" name="Vanishing…"/>
            <p:cNvSpPr txBox="1"/>
            <p:nvPr/>
          </p:nvSpPr>
          <p:spPr>
            <a:xfrm>
              <a:off x="171997" y="254668"/>
              <a:ext cx="749561" cy="5232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p>
              <a:pPr>
                <a:defRPr sz="1400"/>
              </a:pPr>
              <a:r>
                <a:rPr sz="1400"/>
                <a:t>Vanishing</a:t>
              </a:r>
            </a:p>
            <a:p>
              <a:pPr>
                <a:defRPr sz="1400"/>
              </a:pPr>
              <a:r>
                <a:rPr sz="1400"/>
                <a:t> point</a:t>
              </a:r>
            </a:p>
          </p:txBody>
        </p:sp>
        <p:sp>
          <p:nvSpPr>
            <p:cNvPr id="186" name="Line"/>
            <p:cNvSpPr/>
            <p:nvPr/>
          </p:nvSpPr>
          <p:spPr>
            <a:xfrm flipV="1">
              <a:off x="368325" y="-1"/>
              <a:ext cx="767794" cy="254670"/>
            </a:xfrm>
            <a:prstGeom prst="line">
              <a:avLst/>
            </a:prstGeom>
            <a:noFill/>
            <a:ln w="50800" cap="flat">
              <a:solidFill>
                <a:srgbClr val="FF0000"/>
              </a:solidFill>
              <a:prstDash val="solid"/>
              <a:round/>
              <a:tailEnd type="triangle" w="med" len="med"/>
            </a:ln>
            <a:effectLst/>
          </p:spPr>
          <p:txBody>
            <a:bodyPr wrap="square" lIns="50800" tIns="50800" rIns="50800" bIns="50800" numCol="1" anchor="ctr">
              <a:noAutofit/>
            </a:bodyPr>
            <a:lstStyle/>
            <a:p>
              <a:pPr algn="l" defTabSz="457200">
                <a:defRPr sz="1600">
                  <a:solidFill>
                    <a:srgbClr val="000000"/>
                  </a:solidFill>
                  <a:uFillTx/>
                  <a:latin typeface="+mj-lt"/>
                  <a:ea typeface="+mj-ea"/>
                  <a:cs typeface="+mj-cs"/>
                  <a:sym typeface="Helvetica"/>
                </a:defRPr>
              </a:pPr>
              <a:endParaRPr sz="1600"/>
            </a:p>
          </p:txBody>
        </p:sp>
      </p:grpSp>
      <p:sp>
        <p:nvSpPr>
          <p:cNvPr id="188" name="Line"/>
          <p:cNvSpPr/>
          <p:nvPr/>
        </p:nvSpPr>
        <p:spPr>
          <a:xfrm>
            <a:off x="9013247" y="7964480"/>
            <a:ext cx="5758445" cy="1"/>
          </a:xfrm>
          <a:prstGeom prst="line">
            <a:avLst/>
          </a:prstGeom>
          <a:ln w="76200">
            <a:solidFill>
              <a:srgbClr val="00FFFF"/>
            </a:solidFill>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sp>
        <p:nvSpPr>
          <p:cNvPr id="189" name="Vanishing…"/>
          <p:cNvSpPr txBox="1"/>
          <p:nvPr/>
        </p:nvSpPr>
        <p:spPr>
          <a:xfrm>
            <a:off x="9013246" y="6988252"/>
            <a:ext cx="1151690"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400"/>
            </a:pPr>
            <a:r>
              <a:rPr sz="1400"/>
              <a:t>Vanishing</a:t>
            </a:r>
          </a:p>
          <a:p>
            <a:pPr>
              <a:defRPr sz="3800"/>
            </a:pPr>
            <a:r>
              <a:rPr sz="1400"/>
              <a:t>line</a:t>
            </a:r>
          </a:p>
        </p:txBody>
      </p:sp>
      <p:sp>
        <p:nvSpPr>
          <p:cNvPr id="190" name="Line"/>
          <p:cNvSpPr/>
          <p:nvPr/>
        </p:nvSpPr>
        <p:spPr>
          <a:xfrm>
            <a:off x="9541104" y="7412700"/>
            <a:ext cx="191949" cy="466893"/>
          </a:xfrm>
          <a:prstGeom prst="line">
            <a:avLst/>
          </a:prstGeom>
          <a:ln w="50800">
            <a:solidFill>
              <a:srgbClr val="0000FF"/>
            </a:solidFill>
            <a:tailEnd type="triangle"/>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grpSp>
        <p:nvGrpSpPr>
          <p:cNvPr id="194" name="Group"/>
          <p:cNvGrpSpPr/>
          <p:nvPr/>
        </p:nvGrpSpPr>
        <p:grpSpPr>
          <a:xfrm>
            <a:off x="9041239" y="7939734"/>
            <a:ext cx="909141" cy="981269"/>
            <a:chOff x="12418" y="0"/>
            <a:chExt cx="909139" cy="981268"/>
          </a:xfrm>
        </p:grpSpPr>
        <p:sp>
          <p:nvSpPr>
            <p:cNvPr id="191" name="Oval"/>
            <p:cNvSpPr/>
            <p:nvPr/>
          </p:nvSpPr>
          <p:spPr>
            <a:xfrm>
              <a:off x="12418" y="0"/>
              <a:ext cx="62985" cy="55709"/>
            </a:xfrm>
            <a:prstGeom prst="ellipse">
              <a:avLst/>
            </a:prstGeom>
            <a:solidFill>
              <a:srgbClr val="FF0000"/>
            </a:solidFill>
            <a:ln w="12700" cap="flat">
              <a:solidFill>
                <a:srgbClr val="990000"/>
              </a:solidFill>
              <a:prstDash val="solid"/>
              <a:round/>
            </a:ln>
            <a:effectLst/>
          </p:spPr>
          <p:txBody>
            <a:bodyPr wrap="square" lIns="50800" tIns="50800" rIns="50800" bIns="50800" numCol="1" anchor="ctr">
              <a:noAutofit/>
            </a:bodyPr>
            <a:lstStyle/>
            <a:p>
              <a:pPr>
                <a:defRPr sz="1400"/>
              </a:pPr>
              <a:endParaRPr sz="1400"/>
            </a:p>
          </p:txBody>
        </p:sp>
        <p:sp>
          <p:nvSpPr>
            <p:cNvPr id="192" name="Vanishing…"/>
            <p:cNvSpPr txBox="1"/>
            <p:nvPr/>
          </p:nvSpPr>
          <p:spPr>
            <a:xfrm>
              <a:off x="171997" y="458051"/>
              <a:ext cx="749560" cy="5232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p>
              <a:pPr>
                <a:defRPr sz="1400"/>
              </a:pPr>
              <a:r>
                <a:rPr sz="1400"/>
                <a:t>Vanishing</a:t>
              </a:r>
            </a:p>
            <a:p>
              <a:pPr>
                <a:defRPr sz="1400"/>
              </a:pPr>
              <a:r>
                <a:rPr sz="1400"/>
                <a:t> point</a:t>
              </a:r>
            </a:p>
          </p:txBody>
        </p:sp>
        <p:sp>
          <p:nvSpPr>
            <p:cNvPr id="193" name="Line"/>
            <p:cNvSpPr/>
            <p:nvPr/>
          </p:nvSpPr>
          <p:spPr>
            <a:xfrm flipH="1" flipV="1">
              <a:off x="80400" y="109649"/>
              <a:ext cx="239938" cy="382005"/>
            </a:xfrm>
            <a:prstGeom prst="line">
              <a:avLst/>
            </a:prstGeom>
            <a:noFill/>
            <a:ln w="50800" cap="flat">
              <a:solidFill>
                <a:srgbClr val="FF0000"/>
              </a:solidFill>
              <a:prstDash val="solid"/>
              <a:round/>
              <a:tailEnd type="triangle" w="med" len="med"/>
            </a:ln>
            <a:effectLst/>
          </p:spPr>
          <p:txBody>
            <a:bodyPr wrap="square" lIns="50800" tIns="50800" rIns="50800" bIns="50800" numCol="1" anchor="ctr">
              <a:noAutofit/>
            </a:bodyPr>
            <a:lstStyle/>
            <a:p>
              <a:pPr algn="l" defTabSz="457200">
                <a:defRPr sz="1600">
                  <a:solidFill>
                    <a:srgbClr val="000000"/>
                  </a:solidFill>
                  <a:uFillTx/>
                  <a:latin typeface="+mj-lt"/>
                  <a:ea typeface="+mj-ea"/>
                  <a:cs typeface="+mj-cs"/>
                  <a:sym typeface="Helvetica"/>
                </a:defRPr>
              </a:pPr>
              <a:endParaRPr sz="1600"/>
            </a:p>
          </p:txBody>
        </p:sp>
      </p:grpSp>
      <p:sp>
        <p:nvSpPr>
          <p:cNvPr id="195" name="Line"/>
          <p:cNvSpPr/>
          <p:nvPr/>
        </p:nvSpPr>
        <p:spPr>
          <a:xfrm flipV="1">
            <a:off x="10548831" y="6563804"/>
            <a:ext cx="1" cy="1740234"/>
          </a:xfrm>
          <a:prstGeom prst="line">
            <a:avLst/>
          </a:prstGeom>
          <a:ln w="38100">
            <a:solidFill>
              <a:srgbClr val="00FF00"/>
            </a:solidFill>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sp>
        <p:nvSpPr>
          <p:cNvPr id="196" name="Line"/>
          <p:cNvSpPr/>
          <p:nvPr/>
        </p:nvSpPr>
        <p:spPr>
          <a:xfrm flipV="1">
            <a:off x="10779770" y="6563805"/>
            <a:ext cx="1" cy="1782679"/>
          </a:xfrm>
          <a:prstGeom prst="line">
            <a:avLst/>
          </a:prstGeom>
          <a:ln w="38100">
            <a:solidFill>
              <a:srgbClr val="00FF00"/>
            </a:solidFill>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sp>
        <p:nvSpPr>
          <p:cNvPr id="197" name="Line"/>
          <p:cNvSpPr/>
          <p:nvPr/>
        </p:nvSpPr>
        <p:spPr>
          <a:xfrm flipV="1">
            <a:off x="11107681" y="6563804"/>
            <a:ext cx="1" cy="1867568"/>
          </a:xfrm>
          <a:prstGeom prst="line">
            <a:avLst/>
          </a:prstGeom>
          <a:ln w="38100">
            <a:solidFill>
              <a:srgbClr val="00FF00"/>
            </a:solidFill>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sp>
        <p:nvSpPr>
          <p:cNvPr id="198" name="Line"/>
          <p:cNvSpPr/>
          <p:nvPr/>
        </p:nvSpPr>
        <p:spPr>
          <a:xfrm flipV="1">
            <a:off x="11604546" y="6563805"/>
            <a:ext cx="1" cy="1952457"/>
          </a:xfrm>
          <a:prstGeom prst="line">
            <a:avLst/>
          </a:prstGeom>
          <a:ln w="38100">
            <a:solidFill>
              <a:srgbClr val="00FF00"/>
            </a:solidFill>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sp>
        <p:nvSpPr>
          <p:cNvPr id="199" name="Line"/>
          <p:cNvSpPr/>
          <p:nvPr/>
        </p:nvSpPr>
        <p:spPr>
          <a:xfrm flipV="1">
            <a:off x="11988443" y="6563805"/>
            <a:ext cx="1" cy="1910012"/>
          </a:xfrm>
          <a:prstGeom prst="line">
            <a:avLst/>
          </a:prstGeom>
          <a:ln w="38100">
            <a:solidFill>
              <a:srgbClr val="00FF00"/>
            </a:solidFill>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sp>
        <p:nvSpPr>
          <p:cNvPr id="200" name="Line"/>
          <p:cNvSpPr/>
          <p:nvPr/>
        </p:nvSpPr>
        <p:spPr>
          <a:xfrm flipV="1">
            <a:off x="12756235" y="6563806"/>
            <a:ext cx="1" cy="1825123"/>
          </a:xfrm>
          <a:prstGeom prst="line">
            <a:avLst/>
          </a:prstGeom>
          <a:ln w="38100">
            <a:solidFill>
              <a:srgbClr val="00FF00"/>
            </a:solidFill>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sp>
        <p:nvSpPr>
          <p:cNvPr id="201" name="Line"/>
          <p:cNvSpPr/>
          <p:nvPr/>
        </p:nvSpPr>
        <p:spPr>
          <a:xfrm flipV="1">
            <a:off x="12276365" y="6563805"/>
            <a:ext cx="1" cy="1146008"/>
          </a:xfrm>
          <a:prstGeom prst="line">
            <a:avLst/>
          </a:prstGeom>
          <a:ln w="38100">
            <a:solidFill>
              <a:srgbClr val="00FF00"/>
            </a:solidFill>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grpSp>
        <p:nvGrpSpPr>
          <p:cNvPr id="204" name="Group"/>
          <p:cNvGrpSpPr/>
          <p:nvPr/>
        </p:nvGrpSpPr>
        <p:grpSpPr>
          <a:xfrm>
            <a:off x="12970983" y="6394026"/>
            <a:ext cx="1576890" cy="738663"/>
            <a:chOff x="34499" y="-1"/>
            <a:chExt cx="1576888" cy="738662"/>
          </a:xfrm>
        </p:grpSpPr>
        <p:sp>
          <p:nvSpPr>
            <p:cNvPr id="202" name="Vertical vanishing…"/>
            <p:cNvSpPr txBox="1"/>
            <p:nvPr/>
          </p:nvSpPr>
          <p:spPr>
            <a:xfrm>
              <a:off x="265510" y="0"/>
              <a:ext cx="1345877" cy="7386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p>
              <a:pPr>
                <a:defRPr sz="1400"/>
              </a:pPr>
              <a:r>
                <a:rPr sz="1400"/>
                <a:t> Vertical vanishing</a:t>
              </a:r>
            </a:p>
            <a:p>
              <a:pPr>
                <a:defRPr sz="1400"/>
              </a:pPr>
              <a:r>
                <a:rPr sz="1400"/>
                <a:t> point</a:t>
              </a:r>
            </a:p>
            <a:p>
              <a:pPr>
                <a:defRPr sz="1400"/>
              </a:pPr>
              <a:r>
                <a:rPr sz="1400"/>
                <a:t>(at infinity)</a:t>
              </a:r>
            </a:p>
          </p:txBody>
        </p:sp>
        <p:sp>
          <p:nvSpPr>
            <p:cNvPr id="203" name="Line"/>
            <p:cNvSpPr/>
            <p:nvPr/>
          </p:nvSpPr>
          <p:spPr>
            <a:xfrm flipV="1">
              <a:off x="34499" y="-1"/>
              <a:ext cx="1" cy="254670"/>
            </a:xfrm>
            <a:prstGeom prst="line">
              <a:avLst/>
            </a:prstGeom>
            <a:noFill/>
            <a:ln w="50800" cap="flat">
              <a:solidFill>
                <a:srgbClr val="FF0000"/>
              </a:solidFill>
              <a:prstDash val="solid"/>
              <a:round/>
              <a:tailEnd type="triangle" w="med" len="med"/>
            </a:ln>
            <a:effectLst/>
          </p:spPr>
          <p:txBody>
            <a:bodyPr wrap="square" lIns="50800" tIns="50800" rIns="50800" bIns="50800" numCol="1" anchor="ctr">
              <a:noAutofit/>
            </a:bodyPr>
            <a:lstStyle/>
            <a:p>
              <a:pPr algn="l" defTabSz="457200">
                <a:defRPr sz="1600">
                  <a:solidFill>
                    <a:srgbClr val="000000"/>
                  </a:solidFill>
                  <a:uFillTx/>
                  <a:latin typeface="+mj-lt"/>
                  <a:ea typeface="+mj-ea"/>
                  <a:cs typeface="+mj-cs"/>
                  <a:sym typeface="Helvetica"/>
                </a:defRPr>
              </a:pPr>
              <a:endParaRPr sz="1600"/>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4" name="Sidebar: Bilinear Interpolation"/>
          <p:cNvSpPr txBox="1">
            <a:spLocks noGrp="1"/>
          </p:cNvSpPr>
          <p:nvPr>
            <p:ph type="title"/>
          </p:nvPr>
        </p:nvSpPr>
        <p:spPr>
          <a:prstGeom prst="rect">
            <a:avLst/>
          </a:prstGeom>
        </p:spPr>
        <p:txBody>
          <a:bodyPr/>
          <a:lstStyle>
            <a:lvl1pPr>
              <a:defRPr sz="5600"/>
            </a:lvl1pPr>
          </a:lstStyle>
          <a:p>
            <a:r>
              <a:t>Sidebar: Bilinear Interpolation</a:t>
            </a:r>
          </a:p>
        </p:txBody>
      </p:sp>
      <p:sp>
        <p:nvSpPr>
          <p:cNvPr id="2" name="Content Placeholder 1">
            <a:extLst>
              <a:ext uri="{FF2B5EF4-FFF2-40B4-BE49-F238E27FC236}">
                <a16:creationId xmlns:a16="http://schemas.microsoft.com/office/drawing/2014/main" id="{1F535628-DB78-E64F-AB07-4AD5FBCAA7DA}"/>
              </a:ext>
            </a:extLst>
          </p:cNvPr>
          <p:cNvSpPr>
            <a:spLocks noGrp="1"/>
          </p:cNvSpPr>
          <p:nvPr>
            <p:ph idx="1"/>
          </p:nvPr>
        </p:nvSpPr>
        <p:spPr/>
        <p:txBody>
          <a:bodyPr/>
          <a:lstStyle/>
          <a:p>
            <a:endParaRPr lang="en-US"/>
          </a:p>
        </p:txBody>
      </p:sp>
      <p:pic>
        <p:nvPicPr>
          <p:cNvPr id="406" name="File:Bilin2.png" descr="File:Bilin2.png"/>
          <p:cNvPicPr>
            <a:picLocks noChangeAspect="1"/>
          </p:cNvPicPr>
          <p:nvPr/>
        </p:nvPicPr>
        <p:blipFill>
          <a:blip r:embed="rId2"/>
          <a:stretch>
            <a:fillRect/>
          </a:stretch>
        </p:blipFill>
        <p:spPr>
          <a:xfrm>
            <a:off x="9449065" y="3005693"/>
            <a:ext cx="5723467" cy="5743787"/>
          </a:xfrm>
          <a:prstGeom prst="rect">
            <a:avLst/>
          </a:prstGeom>
          <a:ln w="12700">
            <a:miter lim="400000"/>
          </a:ln>
        </p:spPr>
      </p:pic>
      <p:pic>
        <p:nvPicPr>
          <p:cNvPr id="407" name="http://upload.wikimedia.org/wikipedia/commons/thumb/e/e7/Bilinear_interpolation.png/220px-Bilinear_interpolation.png" descr="http://upload.wikimedia.org/wikipedia/commons/thumb/e/e7/Bilinear_interpolation.png/220px-Bilinear_interpolation.png"/>
          <p:cNvPicPr>
            <a:picLocks noChangeAspect="1"/>
          </p:cNvPicPr>
          <p:nvPr/>
        </p:nvPicPr>
        <p:blipFill>
          <a:blip r:embed="rId3"/>
          <a:stretch>
            <a:fillRect/>
          </a:stretch>
        </p:blipFill>
        <p:spPr>
          <a:xfrm>
            <a:off x="3359838" y="3439185"/>
            <a:ext cx="4985175" cy="4759396"/>
          </a:xfrm>
          <a:prstGeom prst="rect">
            <a:avLst/>
          </a:prstGeom>
          <a:ln w="12700">
            <a:miter lim="400000"/>
          </a:ln>
        </p:spPr>
      </p:pic>
      <p:pic>
        <p:nvPicPr>
          <p:cNvPr id="408" name=" f(x,y) \approx \begin{bmatrix}&#10;1-x &amp; x \end{bmatrix} \begin{bmatrix}&#10;f(0,0) &amp; f(0,1) \\&#10;f(1,0) &amp; f(1,1) \end{bmatrix} \begin{bmatrix}&#10;1-y \\&#10;y \end{bmatrix}." descr=" f(x,y) \approx \begin{bmatrix}1-x &amp; x \end{bmatrix} \begin{bmatrix}f(0,0) &amp; f(0,1) \\f(1,0) &amp; f(1,1) \end{bmatrix} \begin{bmatrix}1-y \\y \end{bmatrix}."/>
          <p:cNvPicPr>
            <a:picLocks noChangeAspect="1"/>
          </p:cNvPicPr>
          <p:nvPr/>
        </p:nvPicPr>
        <p:blipFill>
          <a:blip r:embed="rId4"/>
          <a:stretch>
            <a:fillRect/>
          </a:stretch>
        </p:blipFill>
        <p:spPr>
          <a:xfrm>
            <a:off x="4551944" y="2030332"/>
            <a:ext cx="8274756" cy="1083735"/>
          </a:xfrm>
          <a:prstGeom prst="rect">
            <a:avLst/>
          </a:prstGeom>
          <a:ln w="12700">
            <a:miter lim="400000"/>
          </a:ln>
        </p:spPr>
      </p:pic>
      <p:sp>
        <p:nvSpPr>
          <p:cNvPr id="409" name="http://en.wikipedia.org/wiki/Bilinear_interpolation"/>
          <p:cNvSpPr txBox="1"/>
          <p:nvPr/>
        </p:nvSpPr>
        <p:spPr>
          <a:xfrm>
            <a:off x="2777343" y="9227537"/>
            <a:ext cx="10295445" cy="738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u="sng">
                <a:solidFill>
                  <a:srgbClr val="0000FF"/>
                </a:solidFill>
                <a:uFill>
                  <a:solidFill>
                    <a:srgbClr val="0000FF"/>
                  </a:solidFill>
                </a:uFill>
                <a:hlinkClick r:id="rId5"/>
              </a:defRPr>
            </a:lvl1pPr>
          </a:lstStyle>
          <a:p>
            <a:pPr>
              <a:defRPr u="none">
                <a:solidFill>
                  <a:srgbClr val="924705"/>
                </a:solidFill>
                <a:uFill>
                  <a:solidFill>
                    <a:srgbClr val="924705"/>
                  </a:solidFill>
                </a:uFill>
              </a:defRPr>
            </a:pPr>
            <a:r>
              <a:t>http://en.wikipedia.org/wiki/Bilinear_interpolation</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1" name="Sidebar: Interpolation options"/>
          <p:cNvSpPr txBox="1">
            <a:spLocks noGrp="1"/>
          </p:cNvSpPr>
          <p:nvPr>
            <p:ph type="title"/>
          </p:nvPr>
        </p:nvSpPr>
        <p:spPr>
          <a:prstGeom prst="rect">
            <a:avLst/>
          </a:prstGeom>
        </p:spPr>
        <p:txBody>
          <a:bodyPr/>
          <a:lstStyle>
            <a:lvl1pPr>
              <a:defRPr sz="5600"/>
            </a:lvl1pPr>
          </a:lstStyle>
          <a:p>
            <a:r>
              <a:t>Sidebar: Interpolation options</a:t>
            </a:r>
          </a:p>
        </p:txBody>
      </p:sp>
      <p:sp>
        <p:nvSpPr>
          <p:cNvPr id="412" name="imx2 = imresize(im, 2, interpolation_type)…"/>
          <p:cNvSpPr txBox="1">
            <a:spLocks noGrp="1"/>
          </p:cNvSpPr>
          <p:nvPr>
            <p:ph idx="1"/>
          </p:nvPr>
        </p:nvSpPr>
        <p:spPr>
          <a:prstGeom prst="rect">
            <a:avLst/>
          </a:prstGeom>
        </p:spPr>
        <p:txBody>
          <a:bodyPr/>
          <a:lstStyle/>
          <a:p>
            <a:pPr marL="511342" indent="-511342">
              <a:lnSpc>
                <a:spcPct val="80000"/>
              </a:lnSpc>
              <a:spcBef>
                <a:spcPts val="600"/>
              </a:spcBef>
              <a:defRPr sz="3400"/>
            </a:pPr>
            <a:r>
              <a:t>imx2 = imresize(im, 2, interpolation_type)</a:t>
            </a:r>
          </a:p>
          <a:p>
            <a:pPr marL="511342" indent="-511342">
              <a:lnSpc>
                <a:spcPct val="80000"/>
              </a:lnSpc>
              <a:defRPr sz="3400"/>
            </a:pPr>
            <a:endParaRPr/>
          </a:p>
          <a:p>
            <a:pPr marL="511342" indent="-511342">
              <a:lnSpc>
                <a:spcPct val="80000"/>
              </a:lnSpc>
              <a:spcBef>
                <a:spcPts val="600"/>
              </a:spcBef>
              <a:defRPr sz="3400"/>
            </a:pPr>
            <a:r>
              <a:t>‘nearest’ </a:t>
            </a:r>
          </a:p>
          <a:p>
            <a:pPr marL="896681" lvl="1" indent="-535781">
              <a:lnSpc>
                <a:spcPct val="80000"/>
              </a:lnSpc>
              <a:spcBef>
                <a:spcPts val="500"/>
              </a:spcBef>
              <a:buChar char="–"/>
              <a:defRPr sz="3000"/>
            </a:pPr>
            <a:r>
              <a:t>Copy value from nearest known</a:t>
            </a:r>
          </a:p>
          <a:p>
            <a:pPr marL="896681" lvl="1" indent="-535781">
              <a:lnSpc>
                <a:spcPct val="80000"/>
              </a:lnSpc>
              <a:spcBef>
                <a:spcPts val="500"/>
              </a:spcBef>
              <a:buChar char="–"/>
              <a:defRPr sz="3000"/>
            </a:pPr>
            <a:r>
              <a:t>Very fast but creates blocky edges</a:t>
            </a:r>
          </a:p>
          <a:p>
            <a:pPr marL="511342" indent="-511342">
              <a:lnSpc>
                <a:spcPct val="80000"/>
              </a:lnSpc>
              <a:defRPr sz="3400"/>
            </a:pPr>
            <a:endParaRPr/>
          </a:p>
          <a:p>
            <a:pPr marL="511342" indent="-511342">
              <a:lnSpc>
                <a:spcPct val="80000"/>
              </a:lnSpc>
              <a:spcBef>
                <a:spcPts val="600"/>
              </a:spcBef>
              <a:defRPr sz="3400"/>
            </a:pPr>
            <a:r>
              <a:t>‘bilinear’</a:t>
            </a:r>
          </a:p>
          <a:p>
            <a:pPr marL="896681" lvl="1" indent="-535781">
              <a:lnSpc>
                <a:spcPct val="80000"/>
              </a:lnSpc>
              <a:spcBef>
                <a:spcPts val="500"/>
              </a:spcBef>
              <a:buChar char="–"/>
              <a:defRPr sz="3000"/>
            </a:pPr>
            <a:r>
              <a:t>Weighted average from four nearest known pixels</a:t>
            </a:r>
          </a:p>
          <a:p>
            <a:pPr marL="896681" lvl="1" indent="-535781">
              <a:lnSpc>
                <a:spcPct val="80000"/>
              </a:lnSpc>
              <a:spcBef>
                <a:spcPts val="500"/>
              </a:spcBef>
              <a:buChar char="–"/>
              <a:defRPr sz="3000"/>
            </a:pPr>
            <a:r>
              <a:t>Fast and reasonable results</a:t>
            </a:r>
          </a:p>
          <a:p>
            <a:pPr marL="896681" lvl="1" indent="-535781">
              <a:lnSpc>
                <a:spcPct val="80000"/>
              </a:lnSpc>
              <a:spcBef>
                <a:spcPts val="500"/>
              </a:spcBef>
              <a:buChar char="–"/>
              <a:defRPr sz="3000"/>
            </a:pPr>
            <a:endParaRPr/>
          </a:p>
          <a:p>
            <a:pPr marL="511342" indent="-511342">
              <a:lnSpc>
                <a:spcPct val="80000"/>
              </a:lnSpc>
              <a:spcBef>
                <a:spcPts val="600"/>
              </a:spcBef>
              <a:defRPr sz="3400"/>
            </a:pPr>
            <a:r>
              <a:t>‘bicubic’ (default)</a:t>
            </a:r>
          </a:p>
          <a:p>
            <a:pPr marL="896681" lvl="1" indent="-535781">
              <a:lnSpc>
                <a:spcPct val="80000"/>
              </a:lnSpc>
              <a:spcBef>
                <a:spcPts val="500"/>
              </a:spcBef>
              <a:buChar char="–"/>
              <a:defRPr sz="3000"/>
            </a:pPr>
            <a:r>
              <a:t>Non-linear smoothing over larger area (4x4)</a:t>
            </a:r>
          </a:p>
          <a:p>
            <a:pPr marL="896681" lvl="1" indent="-535781">
              <a:lnSpc>
                <a:spcPct val="80000"/>
              </a:lnSpc>
              <a:spcBef>
                <a:spcPts val="500"/>
              </a:spcBef>
              <a:buChar char="–"/>
              <a:defRPr sz="3000"/>
            </a:pPr>
            <a:r>
              <a:t>Slower, visually appealing, may create negative pixel values</a:t>
            </a:r>
          </a:p>
        </p:txBody>
      </p:sp>
      <p:pic>
        <p:nvPicPr>
          <p:cNvPr id="413" name="http://upload.wikimedia.org/wikipedia/commons/thumb/c/c1/Nearest2DInterpolExample.png/220px-Nearest2DInterpolExample.png" descr="http://upload.wikimedia.org/wikipedia/commons/thumb/c/c1/Nearest2DInterpolExample.png/220px-Nearest2DInterpolExample.png"/>
          <p:cNvPicPr>
            <a:picLocks noChangeAspect="1"/>
          </p:cNvPicPr>
          <p:nvPr/>
        </p:nvPicPr>
        <p:blipFill>
          <a:blip r:embed="rId2"/>
          <a:stretch>
            <a:fillRect/>
          </a:stretch>
        </p:blipFill>
        <p:spPr>
          <a:xfrm>
            <a:off x="11607499" y="2167467"/>
            <a:ext cx="2980268" cy="2357121"/>
          </a:xfrm>
          <a:prstGeom prst="rect">
            <a:avLst/>
          </a:prstGeom>
          <a:ln w="12700">
            <a:miter lim="400000"/>
          </a:ln>
        </p:spPr>
      </p:pic>
      <p:pic>
        <p:nvPicPr>
          <p:cNvPr id="414" name="http://upload.wikimedia.org/wikipedia/commons/thumb/d/d5/BicubicInterpolationExample.png/220px-BicubicInterpolationExample.png" descr="http://upload.wikimedia.org/wikipedia/commons/thumb/d/d5/BicubicInterpolationExample.png/220px-BicubicInterpolationExample.png"/>
          <p:cNvPicPr>
            <a:picLocks noChangeAspect="1"/>
          </p:cNvPicPr>
          <p:nvPr/>
        </p:nvPicPr>
        <p:blipFill>
          <a:blip r:embed="rId3"/>
          <a:stretch>
            <a:fillRect/>
          </a:stretch>
        </p:blipFill>
        <p:spPr>
          <a:xfrm>
            <a:off x="11607499" y="7261014"/>
            <a:ext cx="2980268" cy="2316481"/>
          </a:xfrm>
          <a:prstGeom prst="rect">
            <a:avLst/>
          </a:prstGeom>
          <a:ln w="12700">
            <a:miter lim="400000"/>
          </a:ln>
        </p:spPr>
      </p:pic>
      <p:pic>
        <p:nvPicPr>
          <p:cNvPr id="415" name="http://upload.wikimedia.org/wikipedia/commons/thumb/1/16/BilinearInterpolExample.png/220px-BilinearInterpolExample.png" descr="http://upload.wikimedia.org/wikipedia/commons/thumb/1/16/BilinearInterpolExample.png/220px-BilinearInterpolExample.png"/>
          <p:cNvPicPr>
            <a:picLocks noChangeAspect="1"/>
          </p:cNvPicPr>
          <p:nvPr/>
        </p:nvPicPr>
        <p:blipFill>
          <a:blip r:embed="rId4"/>
          <a:stretch>
            <a:fillRect/>
          </a:stretch>
        </p:blipFill>
        <p:spPr>
          <a:xfrm>
            <a:off x="11591695" y="4741334"/>
            <a:ext cx="2980268" cy="2316481"/>
          </a:xfrm>
          <a:prstGeom prst="rect">
            <a:avLst/>
          </a:prstGeom>
          <a:ln w="12700">
            <a:miter lim="400000"/>
          </a:ln>
        </p:spPr>
      </p:pic>
      <p:sp>
        <p:nvSpPr>
          <p:cNvPr id="416" name="Examples from http://en.wikipedia.org/wiki/Bicubic_interpolation"/>
          <p:cNvSpPr txBox="1"/>
          <p:nvPr/>
        </p:nvSpPr>
        <p:spPr>
          <a:xfrm>
            <a:off x="2408721" y="9159804"/>
            <a:ext cx="7429275"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3800"/>
            </a:pPr>
            <a:r>
              <a:rPr sz="3800"/>
              <a:t>Examples from </a:t>
            </a:r>
            <a:r>
              <a:rPr sz="1800" u="sng">
                <a:solidFill>
                  <a:srgbClr val="0000FF"/>
                </a:solidFill>
                <a:uFill>
                  <a:solidFill>
                    <a:srgbClr val="0000FF"/>
                  </a:solidFill>
                </a:uFill>
                <a:hlinkClick r:id="rId5"/>
              </a:rPr>
              <a:t>http://en.wikipedia.org/wiki/Bicubic_interpolation</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 name="C:\Documents and Settings\Derek Hoiem\My Documents\Classes\Spring10 - Computer Vision\figs\7\lena_edge_dir.png" descr="C:\Documents and Settings\Derek Hoiem\My Documents\Classes\Spring10 - Computer Vision\figs\7\lena_edge_dir.png"/>
          <p:cNvPicPr>
            <a:picLocks noChangeAspect="1"/>
          </p:cNvPicPr>
          <p:nvPr/>
        </p:nvPicPr>
        <p:blipFill>
          <a:blip r:embed="rId2"/>
          <a:stretch>
            <a:fillRect/>
          </a:stretch>
        </p:blipFill>
        <p:spPr>
          <a:xfrm>
            <a:off x="5250191" y="1971628"/>
            <a:ext cx="6935894" cy="6935895"/>
          </a:xfrm>
          <a:prstGeom prst="rect">
            <a:avLst/>
          </a:prstGeom>
          <a:ln w="12700">
            <a:miter lim="400000"/>
          </a:ln>
        </p:spPr>
      </p:pic>
      <p:sp>
        <p:nvSpPr>
          <p:cNvPr id="419" name="Before Non-max Suppression"/>
          <p:cNvSpPr txBox="1">
            <a:spLocks noGrp="1"/>
          </p:cNvSpPr>
          <p:nvPr>
            <p:ph type="title"/>
          </p:nvPr>
        </p:nvSpPr>
        <p:spPr>
          <a:prstGeom prst="rect">
            <a:avLst/>
          </a:prstGeom>
        </p:spPr>
        <p:txBody>
          <a:bodyPr/>
          <a:lstStyle>
            <a:lvl1pPr>
              <a:defRPr sz="5600"/>
            </a:lvl1pPr>
          </a:lstStyle>
          <a:p>
            <a:r>
              <a:t>Before Non-max Suppression</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After non-max suppression"/>
          <p:cNvSpPr txBox="1">
            <a:spLocks noGrp="1"/>
          </p:cNvSpPr>
          <p:nvPr>
            <p:ph type="title"/>
          </p:nvPr>
        </p:nvSpPr>
        <p:spPr>
          <a:prstGeom prst="rect">
            <a:avLst/>
          </a:prstGeom>
        </p:spPr>
        <p:txBody>
          <a:bodyPr/>
          <a:lstStyle/>
          <a:p>
            <a:r>
              <a:t>After non-max suppression</a:t>
            </a:r>
          </a:p>
        </p:txBody>
      </p:sp>
      <p:sp>
        <p:nvSpPr>
          <p:cNvPr id="2" name="Content Placeholder 1">
            <a:extLst>
              <a:ext uri="{FF2B5EF4-FFF2-40B4-BE49-F238E27FC236}">
                <a16:creationId xmlns:a16="http://schemas.microsoft.com/office/drawing/2014/main" id="{9EB18B55-44A0-CC4B-8529-59CC1F7E9D74}"/>
              </a:ext>
            </a:extLst>
          </p:cNvPr>
          <p:cNvSpPr>
            <a:spLocks noGrp="1"/>
          </p:cNvSpPr>
          <p:nvPr>
            <p:ph idx="1"/>
          </p:nvPr>
        </p:nvSpPr>
        <p:spPr/>
        <p:txBody>
          <a:bodyPr/>
          <a:lstStyle/>
          <a:p>
            <a:endParaRPr lang="en-US"/>
          </a:p>
        </p:txBody>
      </p:sp>
      <p:pic>
        <p:nvPicPr>
          <p:cNvPr id="424" name="C:\Documents and Settings\Derek Hoiem\My Documents\Classes\Spring10 - Computer Vision\figs\7\lena_edge_dir_thin.png" descr="C:\Documents and Settings\Derek Hoiem\My Documents\Classes\Spring10 - Computer Vision\figs\7\lena_edge_dir_thin.png"/>
          <p:cNvPicPr>
            <a:picLocks noChangeAspect="1"/>
          </p:cNvPicPr>
          <p:nvPr/>
        </p:nvPicPr>
        <p:blipFill>
          <a:blip r:embed="rId2"/>
          <a:stretch>
            <a:fillRect/>
          </a:stretch>
        </p:blipFill>
        <p:spPr>
          <a:xfrm>
            <a:off x="5250191" y="1971628"/>
            <a:ext cx="6935894" cy="6935895"/>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6" name="C:\Documents and Settings\Derek Hoiem\My Documents\Classes\Spring10 - Computer Vision\figs\7\lena_gmag.png" descr="C:\Documents and Settings\Derek Hoiem\My Documents\Classes\Spring10 - Computer Vision\figs\7\lena_gmag.png"/>
          <p:cNvPicPr>
            <a:picLocks noChangeAspect="1"/>
          </p:cNvPicPr>
          <p:nvPr/>
        </p:nvPicPr>
        <p:blipFill>
          <a:blip r:embed="rId2"/>
          <a:stretch>
            <a:fillRect/>
          </a:stretch>
        </p:blipFill>
        <p:spPr>
          <a:xfrm>
            <a:off x="5250191" y="1971628"/>
            <a:ext cx="6935894" cy="6935895"/>
          </a:xfrm>
          <a:prstGeom prst="rect">
            <a:avLst/>
          </a:prstGeom>
          <a:ln w="12700">
            <a:miter lim="400000"/>
          </a:ln>
        </p:spPr>
      </p:pic>
      <p:sp>
        <p:nvSpPr>
          <p:cNvPr id="427" name="Before Non-max Suppression"/>
          <p:cNvSpPr txBox="1">
            <a:spLocks noGrp="1"/>
          </p:cNvSpPr>
          <p:nvPr>
            <p:ph type="title"/>
          </p:nvPr>
        </p:nvSpPr>
        <p:spPr>
          <a:prstGeom prst="rect">
            <a:avLst/>
          </a:prstGeom>
        </p:spPr>
        <p:txBody>
          <a:bodyPr/>
          <a:lstStyle>
            <a:lvl1pPr>
              <a:defRPr sz="5600"/>
            </a:lvl1pPr>
          </a:lstStyle>
          <a:p>
            <a:r>
              <a:t>Before Non-max Suppression</a:t>
            </a:r>
          </a:p>
        </p:txBody>
      </p:sp>
      <p:sp>
        <p:nvSpPr>
          <p:cNvPr id="2" name="Content Placeholder 1">
            <a:extLst>
              <a:ext uri="{FF2B5EF4-FFF2-40B4-BE49-F238E27FC236}">
                <a16:creationId xmlns:a16="http://schemas.microsoft.com/office/drawing/2014/main" id="{2279E7E9-1F0F-B440-BF45-FEF4D8A14213}"/>
              </a:ext>
            </a:extLst>
          </p:cNvPr>
          <p:cNvSpPr>
            <a:spLocks noGrp="1"/>
          </p:cNvSpPr>
          <p:nvPr>
            <p:ph idx="1"/>
          </p:nvPr>
        </p:nvSpPr>
        <p:spPr/>
        <p:txBody>
          <a:bodyPr/>
          <a:lstStyle/>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After non-max suppression"/>
          <p:cNvSpPr txBox="1">
            <a:spLocks noGrp="1"/>
          </p:cNvSpPr>
          <p:nvPr>
            <p:ph type="title"/>
          </p:nvPr>
        </p:nvSpPr>
        <p:spPr>
          <a:prstGeom prst="rect">
            <a:avLst/>
          </a:prstGeom>
        </p:spPr>
        <p:txBody>
          <a:bodyPr/>
          <a:lstStyle/>
          <a:p>
            <a:r>
              <a:t>After non-max suppression</a:t>
            </a:r>
          </a:p>
        </p:txBody>
      </p:sp>
      <p:sp>
        <p:nvSpPr>
          <p:cNvPr id="2" name="Content Placeholder 1">
            <a:extLst>
              <a:ext uri="{FF2B5EF4-FFF2-40B4-BE49-F238E27FC236}">
                <a16:creationId xmlns:a16="http://schemas.microsoft.com/office/drawing/2014/main" id="{85FF2283-6839-0C48-AE20-0A20561CA632}"/>
              </a:ext>
            </a:extLst>
          </p:cNvPr>
          <p:cNvSpPr>
            <a:spLocks noGrp="1"/>
          </p:cNvSpPr>
          <p:nvPr>
            <p:ph idx="1"/>
          </p:nvPr>
        </p:nvSpPr>
        <p:spPr/>
        <p:txBody>
          <a:bodyPr/>
          <a:lstStyle/>
          <a:p>
            <a:endParaRPr lang="en-US"/>
          </a:p>
        </p:txBody>
      </p:sp>
      <p:pic>
        <p:nvPicPr>
          <p:cNvPr id="432" name="C:\Documents and Settings\Derek Hoiem\My Documents\Classes\Spring10 - Computer Vision\figs\7\lena_grad_thin.png" descr="C:\Documents and Settings\Derek Hoiem\My Documents\Classes\Spring10 - Computer Vision\figs\7\lena_grad_thin.png"/>
          <p:cNvPicPr>
            <a:picLocks noChangeAspect="1"/>
          </p:cNvPicPr>
          <p:nvPr/>
        </p:nvPicPr>
        <p:blipFill>
          <a:blip r:embed="rId2"/>
          <a:stretch>
            <a:fillRect/>
          </a:stretch>
        </p:blipFill>
        <p:spPr>
          <a:xfrm>
            <a:off x="5250191" y="1971628"/>
            <a:ext cx="6935894" cy="6935895"/>
          </a:xfrm>
          <a:prstGeom prst="rect">
            <a:avLst/>
          </a:prstGeom>
          <a:ln w="12700">
            <a:miter lim="400000"/>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Hysteresis thresholding"/>
          <p:cNvSpPr txBox="1">
            <a:spLocks noGrp="1"/>
          </p:cNvSpPr>
          <p:nvPr>
            <p:ph type="title"/>
          </p:nvPr>
        </p:nvSpPr>
        <p:spPr>
          <a:prstGeom prst="rect">
            <a:avLst/>
          </a:prstGeom>
        </p:spPr>
        <p:txBody>
          <a:bodyPr>
            <a:normAutofit/>
          </a:bodyPr>
          <a:lstStyle>
            <a:lvl1pPr>
              <a:defRPr sz="4400"/>
            </a:lvl1pPr>
          </a:lstStyle>
          <a:p>
            <a:r>
              <a:rPr sz="5600" dirty="0"/>
              <a:t>Hysteresis thresholding</a:t>
            </a:r>
          </a:p>
        </p:txBody>
      </p:sp>
      <p:sp>
        <p:nvSpPr>
          <p:cNvPr id="435" name="Threshold at low/high levels to get weak/strong edge pixels…"/>
          <p:cNvSpPr txBox="1">
            <a:spLocks noGrp="1"/>
          </p:cNvSpPr>
          <p:nvPr>
            <p:ph idx="1"/>
          </p:nvPr>
        </p:nvSpPr>
        <p:spPr>
          <a:prstGeom prst="rect">
            <a:avLst/>
          </a:prstGeom>
        </p:spPr>
        <p:txBody>
          <a:bodyPr/>
          <a:lstStyle/>
          <a:p>
            <a:pPr marL="511342" indent="-511342">
              <a:spcBef>
                <a:spcPts val="500"/>
              </a:spcBef>
              <a:defRPr sz="3400"/>
            </a:pPr>
            <a:r>
              <a:t>Threshold at low/high levels to get weak/strong edge pixels</a:t>
            </a:r>
          </a:p>
          <a:p>
            <a:pPr marL="511342" indent="-511342">
              <a:spcBef>
                <a:spcPts val="500"/>
              </a:spcBef>
              <a:defRPr sz="3400"/>
            </a:pPr>
            <a:r>
              <a:t>Do connected components, starting from strong edge pixels</a:t>
            </a:r>
          </a:p>
        </p:txBody>
      </p:sp>
      <p:pic>
        <p:nvPicPr>
          <p:cNvPr id="436" name="C:\Documents and Settings\Derek Hoiem\My Documents\Classes\Spring10 - Computer Vision\figs\7\lena_hysteresis.png" descr="C:\Documents and Settings\Derek Hoiem\My Documents\Classes\Spring10 - Computer Vision\figs\7\lena_hysteresis.png"/>
          <p:cNvPicPr>
            <a:picLocks noChangeAspect="1"/>
          </p:cNvPicPr>
          <p:nvPr/>
        </p:nvPicPr>
        <p:blipFill>
          <a:blip r:embed="rId2"/>
          <a:stretch>
            <a:fillRect/>
          </a:stretch>
        </p:blipFill>
        <p:spPr>
          <a:xfrm>
            <a:off x="5003500" y="2835769"/>
            <a:ext cx="6935895" cy="6935895"/>
          </a:xfrm>
          <a:prstGeom prst="rect">
            <a:avLst/>
          </a:prstGeom>
          <a:ln w="12700">
            <a:miter lim="400000"/>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Hysteresis thresholding"/>
          <p:cNvSpPr txBox="1">
            <a:spLocks noGrp="1"/>
          </p:cNvSpPr>
          <p:nvPr>
            <p:ph type="title"/>
          </p:nvPr>
        </p:nvSpPr>
        <p:spPr/>
        <p:txBody>
          <a:bodyPr/>
          <a:lstStyle>
            <a:lvl1pPr>
              <a:defRPr sz="5600"/>
            </a:lvl1pPr>
          </a:lstStyle>
          <a:p>
            <a:r>
              <a:rPr lang="en-US" dirty="0"/>
              <a:t>Hysteresis thresholding</a:t>
            </a:r>
          </a:p>
        </p:txBody>
      </p:sp>
      <p:sp>
        <p:nvSpPr>
          <p:cNvPr id="9" name="Content Placeholder 8">
            <a:extLst>
              <a:ext uri="{FF2B5EF4-FFF2-40B4-BE49-F238E27FC236}">
                <a16:creationId xmlns:a16="http://schemas.microsoft.com/office/drawing/2014/main" id="{83C9AA42-E6B9-2243-9852-BC4A0B159A25}"/>
              </a:ext>
            </a:extLst>
          </p:cNvPr>
          <p:cNvSpPr>
            <a:spLocks noGrp="1"/>
          </p:cNvSpPr>
          <p:nvPr>
            <p:ph idx="1"/>
          </p:nvPr>
        </p:nvSpPr>
        <p:spPr/>
        <p:txBody>
          <a:bodyPr/>
          <a:lstStyle/>
          <a:p>
            <a:r>
              <a:rPr lang="en-US" dirty="0"/>
              <a:t>Check that maximum value of gradient value is sufficiently large</a:t>
            </a:r>
          </a:p>
          <a:p>
            <a:pPr lvl="1"/>
            <a:r>
              <a:rPr lang="en-US" dirty="0"/>
              <a:t>drop-outs?  use hysteresis</a:t>
            </a:r>
          </a:p>
          <a:p>
            <a:pPr lvl="2"/>
            <a:r>
              <a:rPr lang="en-US" dirty="0"/>
              <a:t>use a high threshold to start edge curves and a low threshold to continue them.</a:t>
            </a:r>
          </a:p>
          <a:p>
            <a:endParaRPr lang="en-US" dirty="0"/>
          </a:p>
        </p:txBody>
      </p:sp>
      <p:sp>
        <p:nvSpPr>
          <p:cNvPr id="440" name="Line"/>
          <p:cNvSpPr/>
          <p:nvPr/>
        </p:nvSpPr>
        <p:spPr>
          <a:xfrm>
            <a:off x="2701864" y="5697012"/>
            <a:ext cx="3809833" cy="1004235"/>
          </a:xfrm>
          <a:custGeom>
            <a:avLst/>
            <a:gdLst/>
            <a:ahLst/>
            <a:cxnLst>
              <a:cxn ang="0">
                <a:pos x="wd2" y="hd2"/>
              </a:cxn>
              <a:cxn ang="5400000">
                <a:pos x="wd2" y="hd2"/>
              </a:cxn>
              <a:cxn ang="10800000">
                <a:pos x="wd2" y="hd2"/>
              </a:cxn>
              <a:cxn ang="16200000">
                <a:pos x="wd2" y="hd2"/>
              </a:cxn>
            </a:cxnLst>
            <a:rect l="0" t="0" r="r" b="b"/>
            <a:pathLst>
              <a:path w="21093" h="19687" extrusionOk="0">
                <a:moveTo>
                  <a:pt x="693" y="19286"/>
                </a:moveTo>
                <a:cubicBezTo>
                  <a:pt x="93" y="19817"/>
                  <a:pt x="-507" y="20348"/>
                  <a:pt x="693" y="17161"/>
                </a:cubicBezTo>
                <a:cubicBezTo>
                  <a:pt x="1893" y="13974"/>
                  <a:pt x="5593" y="1581"/>
                  <a:pt x="7893" y="164"/>
                </a:cubicBezTo>
                <a:cubicBezTo>
                  <a:pt x="10193" y="-1252"/>
                  <a:pt x="12293" y="6892"/>
                  <a:pt x="14493" y="8663"/>
                </a:cubicBezTo>
                <a:cubicBezTo>
                  <a:pt x="16693" y="10433"/>
                  <a:pt x="18893" y="10610"/>
                  <a:pt x="21093" y="10787"/>
                </a:cubicBezTo>
              </a:path>
            </a:pathLst>
          </a:custGeom>
          <a:ln w="101600">
            <a:solidFill>
              <a:srgbClr val="000000"/>
            </a:solidFill>
          </a:ln>
        </p:spPr>
        <p:txBody>
          <a:bodyPr lIns="50800" tIns="50800" rIns="50800" bIns="50800" anchor="ctr"/>
          <a:lstStyle/>
          <a:p>
            <a:endParaRPr/>
          </a:p>
        </p:txBody>
      </p:sp>
      <p:sp>
        <p:nvSpPr>
          <p:cNvPr id="441" name="Line"/>
          <p:cNvSpPr/>
          <p:nvPr/>
        </p:nvSpPr>
        <p:spPr>
          <a:xfrm>
            <a:off x="6403322" y="5704897"/>
            <a:ext cx="3684694" cy="975868"/>
          </a:xfrm>
          <a:custGeom>
            <a:avLst/>
            <a:gdLst/>
            <a:ahLst/>
            <a:cxnLst>
              <a:cxn ang="0">
                <a:pos x="wd2" y="hd2"/>
              </a:cxn>
              <a:cxn ang="5400000">
                <a:pos x="wd2" y="hd2"/>
              </a:cxn>
              <a:cxn ang="10800000">
                <a:pos x="wd2" y="hd2"/>
              </a:cxn>
              <a:cxn ang="16200000">
                <a:pos x="wd2" y="hd2"/>
              </a:cxn>
            </a:cxnLst>
            <a:rect l="0" t="0" r="r" b="b"/>
            <a:pathLst>
              <a:path w="21600" h="21218" extrusionOk="0">
                <a:moveTo>
                  <a:pt x="0" y="11793"/>
                </a:moveTo>
                <a:cubicBezTo>
                  <a:pt x="953" y="12774"/>
                  <a:pt x="1906" y="13756"/>
                  <a:pt x="3812" y="11793"/>
                </a:cubicBezTo>
                <a:cubicBezTo>
                  <a:pt x="5718" y="9829"/>
                  <a:pt x="8788" y="-382"/>
                  <a:pt x="11435" y="11"/>
                </a:cubicBezTo>
                <a:cubicBezTo>
                  <a:pt x="14082" y="403"/>
                  <a:pt x="18000" y="10614"/>
                  <a:pt x="19694" y="14149"/>
                </a:cubicBezTo>
                <a:cubicBezTo>
                  <a:pt x="21388" y="17683"/>
                  <a:pt x="21494" y="19451"/>
                  <a:pt x="21600" y="21218"/>
                </a:cubicBezTo>
              </a:path>
            </a:pathLst>
          </a:custGeom>
          <a:ln w="38100">
            <a:solidFill>
              <a:srgbClr val="000000"/>
            </a:solidFill>
          </a:ln>
        </p:spPr>
        <p:txBody>
          <a:bodyPr lIns="50800" tIns="50800" rIns="50800" bIns="50800" anchor="ctr"/>
          <a:lstStyle/>
          <a:p>
            <a:endParaRPr/>
          </a:p>
        </p:txBody>
      </p:sp>
      <p:sp>
        <p:nvSpPr>
          <p:cNvPr id="442" name="Line"/>
          <p:cNvSpPr/>
          <p:nvPr/>
        </p:nvSpPr>
        <p:spPr>
          <a:xfrm>
            <a:off x="10004589" y="6680765"/>
            <a:ext cx="950414" cy="866987"/>
          </a:xfrm>
          <a:custGeom>
            <a:avLst/>
            <a:gdLst/>
            <a:ahLst/>
            <a:cxnLst>
              <a:cxn ang="0">
                <a:pos x="wd2" y="hd2"/>
              </a:cxn>
              <a:cxn ang="5400000">
                <a:pos x="wd2" y="hd2"/>
              </a:cxn>
              <a:cxn ang="10800000">
                <a:pos x="wd2" y="hd2"/>
              </a:cxn>
              <a:cxn ang="16200000">
                <a:pos x="wd2" y="hd2"/>
              </a:cxn>
            </a:cxnLst>
            <a:rect l="0" t="0" r="r" b="b"/>
            <a:pathLst>
              <a:path w="20296" h="21600" extrusionOk="0">
                <a:moveTo>
                  <a:pt x="1782" y="0"/>
                </a:moveTo>
                <a:cubicBezTo>
                  <a:pt x="239" y="4950"/>
                  <a:pt x="-1304" y="9900"/>
                  <a:pt x="1782" y="13500"/>
                </a:cubicBezTo>
                <a:cubicBezTo>
                  <a:pt x="4867" y="17100"/>
                  <a:pt x="12582" y="19350"/>
                  <a:pt x="20296" y="21600"/>
                </a:cubicBezTo>
              </a:path>
            </a:pathLst>
          </a:custGeom>
          <a:ln w="76200">
            <a:solidFill>
              <a:srgbClr val="000000"/>
            </a:solidFill>
          </a:ln>
        </p:spPr>
        <p:txBody>
          <a:bodyPr lIns="50800" tIns="50800" rIns="50800" bIns="50800" anchor="ctr"/>
          <a:lstStyle/>
          <a:p>
            <a:endParaRPr/>
          </a:p>
        </p:txBody>
      </p:sp>
      <p:sp>
        <p:nvSpPr>
          <p:cNvPr id="443" name="Line"/>
          <p:cNvSpPr/>
          <p:nvPr/>
        </p:nvSpPr>
        <p:spPr>
          <a:xfrm>
            <a:off x="10955003" y="6464017"/>
            <a:ext cx="3251201" cy="1320432"/>
          </a:xfrm>
          <a:custGeom>
            <a:avLst/>
            <a:gdLst/>
            <a:ahLst/>
            <a:cxnLst>
              <a:cxn ang="0">
                <a:pos x="wd2" y="hd2"/>
              </a:cxn>
              <a:cxn ang="5400000">
                <a:pos x="wd2" y="hd2"/>
              </a:cxn>
              <a:cxn ang="10800000">
                <a:pos x="wd2" y="hd2"/>
              </a:cxn>
              <a:cxn ang="16200000">
                <a:pos x="wd2" y="hd2"/>
              </a:cxn>
            </a:cxnLst>
            <a:rect l="0" t="0" r="r" b="b"/>
            <a:pathLst>
              <a:path w="21600" h="20777" extrusionOk="0">
                <a:moveTo>
                  <a:pt x="0" y="17053"/>
                </a:moveTo>
                <a:cubicBezTo>
                  <a:pt x="360" y="17621"/>
                  <a:pt x="720" y="18189"/>
                  <a:pt x="2160" y="18758"/>
                </a:cubicBezTo>
                <a:cubicBezTo>
                  <a:pt x="3600" y="19326"/>
                  <a:pt x="6120" y="21600"/>
                  <a:pt x="8640" y="20463"/>
                </a:cubicBezTo>
                <a:cubicBezTo>
                  <a:pt x="11160" y="19326"/>
                  <a:pt x="15120" y="15347"/>
                  <a:pt x="17280" y="11937"/>
                </a:cubicBezTo>
                <a:cubicBezTo>
                  <a:pt x="19440" y="8526"/>
                  <a:pt x="20520" y="4263"/>
                  <a:pt x="21600" y="0"/>
                </a:cubicBezTo>
              </a:path>
            </a:pathLst>
          </a:custGeom>
          <a:ln w="12700">
            <a:solidFill>
              <a:srgbClr val="000000"/>
            </a:solidFill>
          </a:ln>
        </p:spPr>
        <p:txBody>
          <a:bodyPr lIns="50800" tIns="50800" rIns="50800" bIns="50800" anchor="ctr"/>
          <a:lstStyle/>
          <a:p>
            <a:endParaRPr/>
          </a:p>
        </p:txBody>
      </p:sp>
      <p:sp>
        <p:nvSpPr>
          <p:cNvPr id="444" name="Source: S. Seitz"/>
          <p:cNvSpPr txBox="1"/>
          <p:nvPr/>
        </p:nvSpPr>
        <p:spPr>
          <a:xfrm>
            <a:off x="12788317" y="9232053"/>
            <a:ext cx="2815450"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spcBef>
                <a:spcPts val="800"/>
              </a:spcBef>
              <a:defRPr sz="1800"/>
            </a:lvl1pPr>
          </a:lstStyle>
          <a:p>
            <a:r>
              <a:t>Source: S. Seitz</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Final Canny Edges"/>
          <p:cNvSpPr txBox="1">
            <a:spLocks noGrp="1"/>
          </p:cNvSpPr>
          <p:nvPr>
            <p:ph type="title"/>
          </p:nvPr>
        </p:nvSpPr>
        <p:spPr/>
        <p:txBody>
          <a:bodyPr>
            <a:normAutofit/>
          </a:bodyPr>
          <a:lstStyle>
            <a:lvl1pPr>
              <a:defRPr sz="4400"/>
            </a:lvl1pPr>
          </a:lstStyle>
          <a:p>
            <a:r>
              <a:rPr lang="en-US" sz="5000" dirty="0"/>
              <a:t>Final Canny Edges</a:t>
            </a:r>
          </a:p>
        </p:txBody>
      </p:sp>
      <p:sp>
        <p:nvSpPr>
          <p:cNvPr id="6" name="Content Placeholder 5">
            <a:extLst>
              <a:ext uri="{FF2B5EF4-FFF2-40B4-BE49-F238E27FC236}">
                <a16:creationId xmlns:a16="http://schemas.microsoft.com/office/drawing/2014/main" id="{C6D39393-D76B-F945-B616-37F9140D486D}"/>
              </a:ext>
            </a:extLst>
          </p:cNvPr>
          <p:cNvSpPr>
            <a:spLocks noGrp="1"/>
          </p:cNvSpPr>
          <p:nvPr>
            <p:ph idx="1"/>
          </p:nvPr>
        </p:nvSpPr>
        <p:spPr/>
        <p:txBody>
          <a:bodyPr/>
          <a:lstStyle/>
          <a:p>
            <a:endParaRPr lang="en-US"/>
          </a:p>
        </p:txBody>
      </p:sp>
      <p:pic>
        <p:nvPicPr>
          <p:cNvPr id="448" name="lena" descr="lena"/>
          <p:cNvPicPr>
            <a:picLocks noChangeAspect="1"/>
          </p:cNvPicPr>
          <p:nvPr/>
        </p:nvPicPr>
        <p:blipFill>
          <a:blip r:embed="rId2"/>
          <a:stretch>
            <a:fillRect/>
          </a:stretch>
        </p:blipFill>
        <p:spPr>
          <a:xfrm>
            <a:off x="2167731" y="2384213"/>
            <a:ext cx="6935895" cy="6935894"/>
          </a:xfrm>
          <a:prstGeom prst="rect">
            <a:avLst/>
          </a:prstGeom>
          <a:ln w="12700">
            <a:miter lim="400000"/>
          </a:ln>
        </p:spPr>
      </p:pic>
      <p:pic>
        <p:nvPicPr>
          <p:cNvPr id="449" name="C:\Documents and Settings\Derek Hoiem\My Documents\Classes\Spring10 - Computer Vision\figs\7\lena_canny.png" descr="C:\Documents and Settings\Derek Hoiem\My Documents\Classes\Spring10 - Computer Vision\figs\7\lena_canny.png"/>
          <p:cNvPicPr>
            <a:picLocks noChangeAspect="1"/>
          </p:cNvPicPr>
          <p:nvPr/>
        </p:nvPicPr>
        <p:blipFill>
          <a:blip r:embed="rId3"/>
          <a:stretch>
            <a:fillRect/>
          </a:stretch>
        </p:blipFill>
        <p:spPr>
          <a:xfrm>
            <a:off x="8236638" y="2384213"/>
            <a:ext cx="6935895" cy="6935894"/>
          </a:xfrm>
          <a:prstGeom prst="rect">
            <a:avLst/>
          </a:prstGeom>
          <a:ln w="12700">
            <a:miter lim="400000"/>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Canny edge detector"/>
          <p:cNvSpPr txBox="1">
            <a:spLocks noGrp="1"/>
          </p:cNvSpPr>
          <p:nvPr>
            <p:ph type="title"/>
          </p:nvPr>
        </p:nvSpPr>
        <p:spPr>
          <a:prstGeom prst="rect">
            <a:avLst/>
          </a:prstGeom>
        </p:spPr>
        <p:txBody>
          <a:bodyPr/>
          <a:lstStyle>
            <a:lvl1pPr>
              <a:defRPr sz="5600"/>
            </a:lvl1pPr>
          </a:lstStyle>
          <a:p>
            <a:r>
              <a:t>Canny edge detector</a:t>
            </a:r>
          </a:p>
        </p:txBody>
      </p:sp>
      <p:sp>
        <p:nvSpPr>
          <p:cNvPr id="452" name="Filter image with x, y derivatives of Gaussian…"/>
          <p:cNvSpPr txBox="1">
            <a:spLocks noGrp="1"/>
          </p:cNvSpPr>
          <p:nvPr>
            <p:ph idx="1"/>
          </p:nvPr>
        </p:nvSpPr>
        <p:spPr>
          <a:prstGeom prst="rect">
            <a:avLst/>
          </a:prstGeom>
        </p:spPr>
        <p:txBody>
          <a:bodyPr>
            <a:normAutofit/>
          </a:bodyPr>
          <a:lstStyle/>
          <a:p>
            <a:pPr marL="723900" indent="-723900">
              <a:buAutoNum type="arabicPeriod"/>
            </a:pPr>
            <a:r>
              <a:rPr dirty="0"/>
              <a:t>Filter image with x, y derivatives of Gaussian </a:t>
            </a:r>
          </a:p>
          <a:p>
            <a:pPr marL="723900" indent="-723900">
              <a:buAutoNum type="arabicPeriod"/>
            </a:pPr>
            <a:r>
              <a:rPr dirty="0"/>
              <a:t>Find magnitude and orientation of gradient</a:t>
            </a:r>
          </a:p>
          <a:p>
            <a:pPr marL="723900" indent="-723900">
              <a:buAutoNum type="arabicPeriod"/>
            </a:pPr>
            <a:r>
              <a:rPr dirty="0"/>
              <a:t>Non-maximum suppression:</a:t>
            </a:r>
          </a:p>
          <a:p>
            <a:pPr marL="900649" lvl="1" indent="-539750">
              <a:spcBef>
                <a:spcPts val="500"/>
              </a:spcBef>
              <a:buChar char="–"/>
              <a:defRPr sz="3400"/>
            </a:pPr>
            <a:r>
              <a:rPr dirty="0"/>
              <a:t>Thin multi-pixel wide “ridges” down to single pixel width</a:t>
            </a:r>
          </a:p>
          <a:p>
            <a:pPr marL="723900" indent="-723900">
              <a:buAutoNum type="arabicPeriod"/>
            </a:pPr>
            <a:r>
              <a:rPr dirty="0"/>
              <a:t>Thresholding and linking (hysteresis):</a:t>
            </a:r>
          </a:p>
          <a:p>
            <a:pPr marL="900649" lvl="1" indent="-539750">
              <a:spcBef>
                <a:spcPts val="500"/>
              </a:spcBef>
              <a:buChar char="–"/>
              <a:defRPr sz="3400"/>
            </a:pPr>
            <a:r>
              <a:rPr dirty="0"/>
              <a:t>Define two thresholds: low and high</a:t>
            </a:r>
          </a:p>
          <a:p>
            <a:pPr marL="900649" lvl="1" indent="-539750">
              <a:spcBef>
                <a:spcPts val="500"/>
              </a:spcBef>
              <a:buChar char="–"/>
              <a:defRPr sz="3400"/>
            </a:pPr>
            <a:r>
              <a:rPr dirty="0"/>
              <a:t>Use the high threshold to start edge curves and the low threshold to continue them</a:t>
            </a:r>
          </a:p>
          <a:p>
            <a:pPr marL="723900" indent="-723900"/>
            <a:r>
              <a:rPr dirty="0"/>
              <a:t>MATLAB: edge(image, ‘canny’)</a:t>
            </a:r>
            <a:endParaRPr lang="en-US" dirty="0"/>
          </a:p>
          <a:p>
            <a:pPr marL="723900" indent="-723900"/>
            <a:r>
              <a:rPr lang="en-US" dirty="0"/>
              <a:t>OpenCV: Canny( </a:t>
            </a:r>
            <a:r>
              <a:rPr lang="en-US" dirty="0" err="1"/>
              <a:t>src</a:t>
            </a:r>
            <a:r>
              <a:rPr lang="en-US" dirty="0"/>
              <a:t>, </a:t>
            </a:r>
            <a:r>
              <a:rPr lang="en-US" dirty="0" err="1"/>
              <a:t>dst</a:t>
            </a:r>
            <a:r>
              <a:rPr lang="en-US" dirty="0"/>
              <a:t>, </a:t>
            </a:r>
            <a:r>
              <a:rPr lang="en-US" dirty="0" err="1"/>
              <a:t>lowThreshold</a:t>
            </a:r>
            <a:r>
              <a:rPr lang="en-US" dirty="0"/>
              <a:t>, </a:t>
            </a:r>
            <a:r>
              <a:rPr lang="en-US" dirty="0" err="1"/>
              <a:t>highTreshold</a:t>
            </a:r>
            <a:r>
              <a:rPr lang="en-US" dirty="0"/>
              <a:t>, </a:t>
            </a:r>
            <a:r>
              <a:rPr lang="en-US" dirty="0" err="1"/>
              <a:t>kernel_size</a:t>
            </a:r>
            <a:r>
              <a:rPr lang="en-US" dirty="0"/>
              <a:t> )</a:t>
            </a:r>
          </a:p>
          <a:p>
            <a:pPr marL="723900" indent="-723900"/>
            <a:r>
              <a:rPr lang="en-US" dirty="0"/>
              <a:t>                 It needs Gaussian</a:t>
            </a:r>
            <a:r>
              <a:rPr lang="en-US"/>
              <a:t>, first</a:t>
            </a:r>
            <a:endParaRPr dirty="0"/>
          </a:p>
        </p:txBody>
      </p:sp>
      <p:sp>
        <p:nvSpPr>
          <p:cNvPr id="453" name="Source: D. Lowe, L. Fei-Fei"/>
          <p:cNvSpPr txBox="1"/>
          <p:nvPr/>
        </p:nvSpPr>
        <p:spPr>
          <a:xfrm>
            <a:off x="12114065" y="9320107"/>
            <a:ext cx="2511263"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800"/>
            </a:lvl1pPr>
          </a:lstStyle>
          <a:p>
            <a:r>
              <a:t>Source: D. Lowe, L. Fei-Fei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rigin of Edges"/>
          <p:cNvSpPr txBox="1">
            <a:spLocks noGrp="1"/>
          </p:cNvSpPr>
          <p:nvPr>
            <p:ph type="title"/>
          </p:nvPr>
        </p:nvSpPr>
        <p:spPr>
          <a:prstGeom prst="rect">
            <a:avLst/>
          </a:prstGeom>
        </p:spPr>
        <p:txBody>
          <a:bodyPr/>
          <a:lstStyle>
            <a:lvl1pPr>
              <a:defRPr sz="5600"/>
            </a:lvl1pPr>
          </a:lstStyle>
          <a:p>
            <a:r>
              <a:t>Origin of Edges</a:t>
            </a:r>
          </a:p>
        </p:txBody>
      </p:sp>
      <p:sp>
        <p:nvSpPr>
          <p:cNvPr id="207" name="Edges are caused by a variety of factors"/>
          <p:cNvSpPr txBox="1">
            <a:spLocks noGrp="1"/>
          </p:cNvSpPr>
          <p:nvPr>
            <p:ph idx="1"/>
          </p:nvPr>
        </p:nvSpPr>
        <p:spPr>
          <a:prstGeom prst="rect">
            <a:avLst/>
          </a:prstGeom>
        </p:spPr>
        <p:txBody>
          <a:bodyPr/>
          <a:lstStyle>
            <a:lvl1pPr marL="661736" indent="-661736">
              <a:spcBef>
                <a:spcPts val="700"/>
              </a:spcBef>
              <a:defRPr sz="4400"/>
            </a:lvl1pPr>
          </a:lstStyle>
          <a:p>
            <a:r>
              <a:t>Edges are caused by a variety of factors</a:t>
            </a:r>
          </a:p>
        </p:txBody>
      </p:sp>
      <p:pic>
        <p:nvPicPr>
          <p:cNvPr id="208" name="image.png" descr="image.png"/>
          <p:cNvPicPr>
            <a:picLocks noChangeAspect="1"/>
          </p:cNvPicPr>
          <p:nvPr/>
        </p:nvPicPr>
        <p:blipFill>
          <a:blip r:embed="rId2"/>
          <a:stretch>
            <a:fillRect/>
          </a:stretch>
        </p:blipFill>
        <p:spPr>
          <a:xfrm>
            <a:off x="5008048" y="3197014"/>
            <a:ext cx="4253655" cy="4064001"/>
          </a:xfrm>
          <a:prstGeom prst="rect">
            <a:avLst/>
          </a:prstGeom>
          <a:ln w="12700">
            <a:miter lim="400000"/>
          </a:ln>
        </p:spPr>
      </p:pic>
      <p:sp>
        <p:nvSpPr>
          <p:cNvPr id="209" name="depth discontinuity"/>
          <p:cNvSpPr txBox="1"/>
          <p:nvPr/>
        </p:nvSpPr>
        <p:spPr>
          <a:xfrm>
            <a:off x="9263514" y="4559442"/>
            <a:ext cx="2189059"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l">
              <a:defRPr sz="2200"/>
            </a:lvl1pPr>
          </a:lstStyle>
          <a:p>
            <a:r>
              <a:t>depth discontinuity</a:t>
            </a:r>
          </a:p>
        </p:txBody>
      </p:sp>
      <p:sp>
        <p:nvSpPr>
          <p:cNvPr id="210" name="surface color discontinuity"/>
          <p:cNvSpPr txBox="1"/>
          <p:nvPr/>
        </p:nvSpPr>
        <p:spPr>
          <a:xfrm>
            <a:off x="9276775" y="5480615"/>
            <a:ext cx="2961706"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l">
              <a:defRPr sz="2200"/>
            </a:lvl1pPr>
          </a:lstStyle>
          <a:p>
            <a:r>
              <a:t>surface color discontinuity</a:t>
            </a:r>
          </a:p>
        </p:txBody>
      </p:sp>
      <p:sp>
        <p:nvSpPr>
          <p:cNvPr id="211" name="illumination discontinuity"/>
          <p:cNvSpPr txBox="1"/>
          <p:nvPr/>
        </p:nvSpPr>
        <p:spPr>
          <a:xfrm>
            <a:off x="9358904" y="6410819"/>
            <a:ext cx="2796597"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l">
              <a:defRPr sz="2200"/>
            </a:lvl1pPr>
          </a:lstStyle>
          <a:p>
            <a:r>
              <a:t>illumination discontinuity</a:t>
            </a:r>
          </a:p>
        </p:txBody>
      </p:sp>
      <p:sp>
        <p:nvSpPr>
          <p:cNvPr id="212" name="surface normal discontinuity"/>
          <p:cNvSpPr txBox="1"/>
          <p:nvPr/>
        </p:nvSpPr>
        <p:spPr>
          <a:xfrm>
            <a:off x="9171454" y="3638268"/>
            <a:ext cx="3168494"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l">
              <a:defRPr sz="2200"/>
            </a:lvl1pPr>
          </a:lstStyle>
          <a:p>
            <a:r>
              <a:t>surface normal discontinuity</a:t>
            </a:r>
          </a:p>
        </p:txBody>
      </p:sp>
      <p:sp>
        <p:nvSpPr>
          <p:cNvPr id="213" name="Source: Steve Seitz"/>
          <p:cNvSpPr txBox="1"/>
          <p:nvPr/>
        </p:nvSpPr>
        <p:spPr>
          <a:xfrm>
            <a:off x="12463197" y="9211733"/>
            <a:ext cx="2619024"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a:lvl1pPr>
          </a:lstStyle>
          <a:p>
            <a:r>
              <a:t>Source: Steve Seitz</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Effect of σ (Gaussian kernel spread/size)"/>
          <p:cNvSpPr txBox="1">
            <a:spLocks noGrp="1"/>
          </p:cNvSpPr>
          <p:nvPr>
            <p:ph type="title"/>
          </p:nvPr>
        </p:nvSpPr>
        <p:spPr>
          <a:prstGeom prst="rect">
            <a:avLst/>
          </a:prstGeom>
        </p:spPr>
        <p:txBody>
          <a:bodyPr/>
          <a:lstStyle/>
          <a:p>
            <a:r>
              <a:t>Effect of σ (Gaussian kernel spread/size)</a:t>
            </a:r>
          </a:p>
        </p:txBody>
      </p:sp>
      <p:sp>
        <p:nvSpPr>
          <p:cNvPr id="2" name="Content Placeholder 1">
            <a:extLst>
              <a:ext uri="{FF2B5EF4-FFF2-40B4-BE49-F238E27FC236}">
                <a16:creationId xmlns:a16="http://schemas.microsoft.com/office/drawing/2014/main" id="{2714FB7E-576C-234E-A062-1097F5D1D0F7}"/>
              </a:ext>
            </a:extLst>
          </p:cNvPr>
          <p:cNvSpPr>
            <a:spLocks noGrp="1"/>
          </p:cNvSpPr>
          <p:nvPr>
            <p:ph idx="1"/>
          </p:nvPr>
        </p:nvSpPr>
        <p:spPr/>
        <p:txBody>
          <a:bodyPr/>
          <a:lstStyle/>
          <a:p>
            <a:endParaRPr lang="en-US"/>
          </a:p>
        </p:txBody>
      </p:sp>
      <p:pic>
        <p:nvPicPr>
          <p:cNvPr id="457" name="cln1can4" descr="cln1can4"/>
          <p:cNvPicPr>
            <a:picLocks noChangeAspect="1"/>
          </p:cNvPicPr>
          <p:nvPr/>
        </p:nvPicPr>
        <p:blipFill>
          <a:blip r:embed="rId2"/>
          <a:stretch>
            <a:fillRect/>
          </a:stretch>
        </p:blipFill>
        <p:spPr>
          <a:xfrm>
            <a:off x="10837597" y="1971039"/>
            <a:ext cx="4161086" cy="4161086"/>
          </a:xfrm>
          <a:prstGeom prst="rect">
            <a:avLst/>
          </a:prstGeom>
          <a:ln w="12700">
            <a:miter lim="400000"/>
          </a:ln>
        </p:spPr>
      </p:pic>
      <p:pic>
        <p:nvPicPr>
          <p:cNvPr id="458" name="cln1can1" descr="cln1can1"/>
          <p:cNvPicPr>
            <a:picLocks noChangeAspect="1"/>
          </p:cNvPicPr>
          <p:nvPr/>
        </p:nvPicPr>
        <p:blipFill>
          <a:blip r:embed="rId3"/>
          <a:stretch>
            <a:fillRect/>
          </a:stretch>
        </p:blipFill>
        <p:spPr>
          <a:xfrm>
            <a:off x="6590718" y="1950719"/>
            <a:ext cx="4161085" cy="4161086"/>
          </a:xfrm>
          <a:prstGeom prst="rect">
            <a:avLst/>
          </a:prstGeom>
          <a:ln w="12700">
            <a:miter lim="400000"/>
          </a:ln>
        </p:spPr>
      </p:pic>
      <p:pic>
        <p:nvPicPr>
          <p:cNvPr id="459" name="cln1" descr="cln1"/>
          <p:cNvPicPr>
            <a:picLocks noChangeAspect="1"/>
          </p:cNvPicPr>
          <p:nvPr/>
        </p:nvPicPr>
        <p:blipFill>
          <a:blip r:embed="rId4"/>
          <a:stretch>
            <a:fillRect/>
          </a:stretch>
        </p:blipFill>
        <p:spPr>
          <a:xfrm>
            <a:off x="2384478" y="1971039"/>
            <a:ext cx="4161085" cy="4161086"/>
          </a:xfrm>
          <a:prstGeom prst="rect">
            <a:avLst/>
          </a:prstGeom>
          <a:ln w="12700">
            <a:miter lim="400000"/>
          </a:ln>
        </p:spPr>
      </p:pic>
      <p:sp>
        <p:nvSpPr>
          <p:cNvPr id="460" name="Canny with"/>
          <p:cNvSpPr txBox="1"/>
          <p:nvPr/>
        </p:nvSpPr>
        <p:spPr>
          <a:xfrm>
            <a:off x="7229302" y="6226386"/>
            <a:ext cx="1797926"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800"/>
            </a:lvl1pPr>
          </a:lstStyle>
          <a:p>
            <a:r>
              <a:t>Canny with </a:t>
            </a:r>
          </a:p>
        </p:txBody>
      </p:sp>
      <p:pic>
        <p:nvPicPr>
          <p:cNvPr id="461" name="Edittex" descr="Edittex"/>
          <p:cNvPicPr>
            <a:picLocks noChangeAspect="1"/>
          </p:cNvPicPr>
          <p:nvPr/>
        </p:nvPicPr>
        <p:blipFill>
          <a:blip r:embed="rId5"/>
          <a:stretch>
            <a:fillRect/>
          </a:stretch>
        </p:blipFill>
        <p:spPr>
          <a:xfrm>
            <a:off x="9173615" y="6305974"/>
            <a:ext cx="1230490" cy="338667"/>
          </a:xfrm>
          <a:prstGeom prst="rect">
            <a:avLst/>
          </a:prstGeom>
          <a:ln w="12700">
            <a:miter lim="400000"/>
          </a:ln>
        </p:spPr>
      </p:pic>
      <p:sp>
        <p:nvSpPr>
          <p:cNvPr id="462" name="Canny with"/>
          <p:cNvSpPr txBox="1"/>
          <p:nvPr/>
        </p:nvSpPr>
        <p:spPr>
          <a:xfrm>
            <a:off x="11564235" y="6226386"/>
            <a:ext cx="1797926"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800"/>
            </a:lvl1pPr>
          </a:lstStyle>
          <a:p>
            <a:r>
              <a:t>Canny with </a:t>
            </a:r>
          </a:p>
        </p:txBody>
      </p:sp>
      <p:pic>
        <p:nvPicPr>
          <p:cNvPr id="463" name="Edittex" descr="Edittex"/>
          <p:cNvPicPr>
            <a:picLocks noChangeAspect="1"/>
          </p:cNvPicPr>
          <p:nvPr/>
        </p:nvPicPr>
        <p:blipFill>
          <a:blip r:embed="rId6"/>
          <a:stretch>
            <a:fillRect/>
          </a:stretch>
        </p:blipFill>
        <p:spPr>
          <a:xfrm>
            <a:off x="13388886" y="6283395"/>
            <a:ext cx="1253068" cy="338668"/>
          </a:xfrm>
          <a:prstGeom prst="rect">
            <a:avLst/>
          </a:prstGeom>
          <a:ln w="12700">
            <a:miter lim="400000"/>
          </a:ln>
        </p:spPr>
      </p:pic>
      <p:sp>
        <p:nvSpPr>
          <p:cNvPr id="464" name="original"/>
          <p:cNvSpPr txBox="1"/>
          <p:nvPr/>
        </p:nvSpPr>
        <p:spPr>
          <a:xfrm>
            <a:off x="4046261" y="6226386"/>
            <a:ext cx="1191991"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800"/>
            </a:lvl1pPr>
          </a:lstStyle>
          <a:p>
            <a:r>
              <a:t>original </a:t>
            </a:r>
          </a:p>
        </p:txBody>
      </p:sp>
      <p:sp>
        <p:nvSpPr>
          <p:cNvPr id="465" name="The choice of σ depends on desired behavior…"/>
          <p:cNvSpPr txBox="1"/>
          <p:nvPr/>
        </p:nvSpPr>
        <p:spPr>
          <a:xfrm>
            <a:off x="3143090" y="7477759"/>
            <a:ext cx="11704322" cy="18376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lgn="l">
              <a:spcBef>
                <a:spcPts val="600"/>
              </a:spcBef>
              <a:defRPr sz="3800"/>
            </a:pPr>
            <a:r>
              <a:rPr sz="3800"/>
              <a:t>The choice of σ depends on desired behavior</a:t>
            </a:r>
          </a:p>
          <a:p>
            <a:pPr marL="747712" lvl="1" indent="-404812" algn="l">
              <a:spcBef>
                <a:spcPts val="400"/>
              </a:spcBef>
              <a:buSzPct val="100000"/>
              <a:buFont typeface="Arial"/>
              <a:buChar char="•"/>
              <a:defRPr sz="3400"/>
            </a:pPr>
            <a:r>
              <a:rPr sz="3400"/>
              <a:t>large σ detects large scale edges</a:t>
            </a:r>
          </a:p>
          <a:p>
            <a:pPr marL="747712" lvl="1" indent="-404812" algn="l">
              <a:spcBef>
                <a:spcPts val="400"/>
              </a:spcBef>
              <a:buSzPct val="100000"/>
              <a:buFont typeface="Arial"/>
              <a:buChar char="•"/>
              <a:defRPr sz="3400"/>
            </a:pPr>
            <a:r>
              <a:rPr sz="3400"/>
              <a:t>small σ detects fine features</a:t>
            </a:r>
          </a:p>
        </p:txBody>
      </p:sp>
      <p:sp>
        <p:nvSpPr>
          <p:cNvPr id="466" name="Source: S. Seitz"/>
          <p:cNvSpPr txBox="1"/>
          <p:nvPr/>
        </p:nvSpPr>
        <p:spPr>
          <a:xfrm>
            <a:off x="13205277" y="9320107"/>
            <a:ext cx="146450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800"/>
            </a:lvl1pPr>
          </a:lstStyle>
          <a:p>
            <a:r>
              <a:t>Source: S. Seitz</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E8507B-12B2-5448-8BCD-4A36F20EF7D3}"/>
              </a:ext>
            </a:extLst>
          </p:cNvPr>
          <p:cNvSpPr>
            <a:spLocks noGrp="1"/>
          </p:cNvSpPr>
          <p:nvPr>
            <p:ph type="ctrTitle"/>
          </p:nvPr>
        </p:nvSpPr>
        <p:spPr/>
        <p:txBody>
          <a:bodyPr/>
          <a:lstStyle/>
          <a:p>
            <a:r>
              <a:rPr lang="en-US" dirty="0"/>
              <a:t>Lines</a:t>
            </a:r>
          </a:p>
        </p:txBody>
      </p:sp>
      <p:sp>
        <p:nvSpPr>
          <p:cNvPr id="5" name="Subtitle 4">
            <a:extLst>
              <a:ext uri="{FF2B5EF4-FFF2-40B4-BE49-F238E27FC236}">
                <a16:creationId xmlns:a16="http://schemas.microsoft.com/office/drawing/2014/main" id="{B228DC58-A492-AB4E-BAEE-E989696E059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67051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F955-ABFF-6E49-9633-A916E0EE257A}"/>
              </a:ext>
            </a:extLst>
          </p:cNvPr>
          <p:cNvSpPr>
            <a:spLocks noGrp="1"/>
          </p:cNvSpPr>
          <p:nvPr>
            <p:ph type="title"/>
          </p:nvPr>
        </p:nvSpPr>
        <p:spPr/>
        <p:txBody>
          <a:bodyPr/>
          <a:lstStyle/>
          <a:p>
            <a:r>
              <a:rPr lang="en-US" dirty="0"/>
              <a:t>Edges are not lines</a:t>
            </a:r>
          </a:p>
        </p:txBody>
      </p:sp>
      <p:sp>
        <p:nvSpPr>
          <p:cNvPr id="3" name="Content Placeholder 2">
            <a:extLst>
              <a:ext uri="{FF2B5EF4-FFF2-40B4-BE49-F238E27FC236}">
                <a16:creationId xmlns:a16="http://schemas.microsoft.com/office/drawing/2014/main" id="{459DAD27-6FA6-2349-9297-7A0E7F0EEBE0}"/>
              </a:ext>
            </a:extLst>
          </p:cNvPr>
          <p:cNvSpPr>
            <a:spLocks noGrp="1"/>
          </p:cNvSpPr>
          <p:nvPr>
            <p:ph idx="1"/>
          </p:nvPr>
        </p:nvSpPr>
        <p:spPr/>
        <p:txBody>
          <a:bodyPr/>
          <a:lstStyle/>
          <a:p>
            <a:endParaRPr lang="en-US"/>
          </a:p>
        </p:txBody>
      </p:sp>
      <p:pic>
        <p:nvPicPr>
          <p:cNvPr id="4" name="Picture 5" descr="cln1can4">
            <a:extLst>
              <a:ext uri="{FF2B5EF4-FFF2-40B4-BE49-F238E27FC236}">
                <a16:creationId xmlns:a16="http://schemas.microsoft.com/office/drawing/2014/main" id="{74A39CFE-0B4E-0D4D-9FAE-38E523B7D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2577" y="2176424"/>
            <a:ext cx="6526304" cy="65263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cln1">
            <a:extLst>
              <a:ext uri="{FF2B5EF4-FFF2-40B4-BE49-F238E27FC236}">
                <a16:creationId xmlns:a16="http://schemas.microsoft.com/office/drawing/2014/main" id="{603622A6-76F7-2D4C-8491-0166B568D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698" y="2176424"/>
            <a:ext cx="6580124" cy="6580124"/>
          </a:xfrm>
          <a:prstGeom prst="rect">
            <a:avLst/>
          </a:prstGeom>
          <a:noFill/>
          <a:extLst>
            <a:ext uri="{909E8E84-426E-40DD-AFC4-6F175D3DCCD1}">
              <a14:hiddenFill xmlns:a14="http://schemas.microsoft.com/office/drawing/2010/main">
                <a:solidFill>
                  <a:srgbClr val="FFFFFF"/>
                </a:solidFill>
              </a14:hiddenFill>
            </a:ext>
          </a:extLst>
        </p:spPr>
      </p:pic>
      <p:sp>
        <p:nvSpPr>
          <p:cNvPr id="6" name="Oval 9">
            <a:extLst>
              <a:ext uri="{FF2B5EF4-FFF2-40B4-BE49-F238E27FC236}">
                <a16:creationId xmlns:a16="http://schemas.microsoft.com/office/drawing/2014/main" id="{517771D3-4253-E043-AAA2-3F1E01E6DBC1}"/>
              </a:ext>
            </a:extLst>
          </p:cNvPr>
          <p:cNvSpPr>
            <a:spLocks noChangeArrowheads="1"/>
          </p:cNvSpPr>
          <p:nvPr/>
        </p:nvSpPr>
        <p:spPr bwMode="auto">
          <a:xfrm>
            <a:off x="3597741" y="7825241"/>
            <a:ext cx="4204447" cy="815788"/>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Oval 10">
            <a:extLst>
              <a:ext uri="{FF2B5EF4-FFF2-40B4-BE49-F238E27FC236}">
                <a16:creationId xmlns:a16="http://schemas.microsoft.com/office/drawing/2014/main" id="{7E18812C-AD36-D343-9889-060BDB0B98A8}"/>
              </a:ext>
            </a:extLst>
          </p:cNvPr>
          <p:cNvSpPr>
            <a:spLocks noChangeArrowheads="1"/>
          </p:cNvSpPr>
          <p:nvPr/>
        </p:nvSpPr>
        <p:spPr bwMode="auto">
          <a:xfrm>
            <a:off x="11734799" y="7789366"/>
            <a:ext cx="4204447" cy="815788"/>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6963171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a:extLst>
              <a:ext uri="{FF2B5EF4-FFF2-40B4-BE49-F238E27FC236}">
                <a16:creationId xmlns:a16="http://schemas.microsoft.com/office/drawing/2014/main" id="{8C168D05-09B8-4D4C-BE7A-B113D33CABD1}"/>
              </a:ext>
            </a:extLst>
          </p:cNvPr>
          <p:cNvSpPr>
            <a:spLocks noGrp="1" noChangeArrowheads="1"/>
          </p:cNvSpPr>
          <p:nvPr>
            <p:ph type="title"/>
          </p:nvPr>
        </p:nvSpPr>
        <p:spPr/>
        <p:txBody>
          <a:bodyPr/>
          <a:lstStyle/>
          <a:p>
            <a:r>
              <a:rPr lang="en-US" altLang="en-US"/>
              <a:t>Finding lines in an image</a:t>
            </a:r>
          </a:p>
        </p:txBody>
      </p:sp>
      <p:sp>
        <p:nvSpPr>
          <p:cNvPr id="437251" name="Rectangle 3">
            <a:extLst>
              <a:ext uri="{FF2B5EF4-FFF2-40B4-BE49-F238E27FC236}">
                <a16:creationId xmlns:a16="http://schemas.microsoft.com/office/drawing/2014/main" id="{6F6C6605-21F2-FB41-A7F1-087A16B3A90C}"/>
              </a:ext>
            </a:extLst>
          </p:cNvPr>
          <p:cNvSpPr>
            <a:spLocks noGrp="1" noChangeArrowheads="1"/>
          </p:cNvSpPr>
          <p:nvPr>
            <p:ph idx="1"/>
          </p:nvPr>
        </p:nvSpPr>
        <p:spPr/>
        <p:txBody>
          <a:bodyPr/>
          <a:lstStyle/>
          <a:p>
            <a:r>
              <a:rPr lang="en-US" altLang="en-US"/>
              <a:t>Option 1:</a:t>
            </a:r>
          </a:p>
          <a:p>
            <a:pPr lvl="1"/>
            <a:r>
              <a:rPr lang="en-US" altLang="en-US"/>
              <a:t>Search for the line at every possible position/orientation</a:t>
            </a:r>
          </a:p>
          <a:p>
            <a:pPr lvl="1"/>
            <a:r>
              <a:rPr lang="en-US" altLang="en-US"/>
              <a:t>What is the cost of this operation?</a:t>
            </a:r>
          </a:p>
          <a:p>
            <a:pPr lvl="1"/>
            <a:endParaRPr lang="en-US" altLang="en-US"/>
          </a:p>
          <a:p>
            <a:r>
              <a:rPr lang="en-US" altLang="en-US"/>
              <a:t>Option 2:</a:t>
            </a:r>
          </a:p>
          <a:p>
            <a:pPr lvl="1"/>
            <a:r>
              <a:rPr lang="en-US" altLang="en-US"/>
              <a:t>Use a voting scheme:  Hough transform </a:t>
            </a:r>
          </a:p>
        </p:txBody>
      </p:sp>
    </p:spTree>
    <p:extLst>
      <p:ext uri="{BB962C8B-B14F-4D97-AF65-F5344CB8AC3E}">
        <p14:creationId xmlns:p14="http://schemas.microsoft.com/office/powerpoint/2010/main" val="25398941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04864D0-1A51-144D-91DA-B46721E9F370}"/>
              </a:ext>
            </a:extLst>
          </p:cNvPr>
          <p:cNvSpPr>
            <a:spLocks noGrp="1" noChangeArrowheads="1"/>
          </p:cNvSpPr>
          <p:nvPr>
            <p:ph type="title"/>
          </p:nvPr>
        </p:nvSpPr>
        <p:spPr/>
        <p:txBody>
          <a:bodyPr/>
          <a:lstStyle/>
          <a:p>
            <a:r>
              <a:rPr lang="en-GB" altLang="en-US"/>
              <a:t>The basic idea</a:t>
            </a:r>
          </a:p>
        </p:txBody>
      </p:sp>
      <p:sp>
        <p:nvSpPr>
          <p:cNvPr id="6147" name="Rectangle 3">
            <a:extLst>
              <a:ext uri="{FF2B5EF4-FFF2-40B4-BE49-F238E27FC236}">
                <a16:creationId xmlns:a16="http://schemas.microsoft.com/office/drawing/2014/main" id="{45D32B82-0061-AE43-B8B7-F642E2661358}"/>
              </a:ext>
            </a:extLst>
          </p:cNvPr>
          <p:cNvSpPr>
            <a:spLocks noGrp="1" noChangeArrowheads="1"/>
          </p:cNvSpPr>
          <p:nvPr>
            <p:ph idx="1"/>
          </p:nvPr>
        </p:nvSpPr>
        <p:spPr>
          <a:xfrm>
            <a:off x="701003" y="1537856"/>
            <a:ext cx="9769773" cy="7803441"/>
          </a:xfrm>
        </p:spPr>
        <p:txBody>
          <a:bodyPr/>
          <a:lstStyle/>
          <a:p>
            <a:r>
              <a:rPr lang="en-GB" altLang="en-US" dirty="0"/>
              <a:t>Each straight line in this image can be described by an equation</a:t>
            </a:r>
          </a:p>
          <a:p>
            <a:endParaRPr lang="en-GB" altLang="en-US" dirty="0"/>
          </a:p>
          <a:p>
            <a:r>
              <a:rPr lang="en-GB" altLang="en-US" dirty="0"/>
              <a:t>Each white point if considered in isolation could lie on an infinite number of straight lines</a:t>
            </a:r>
          </a:p>
        </p:txBody>
      </p:sp>
      <p:pic>
        <p:nvPicPr>
          <p:cNvPr id="6148" name="Picture 4" descr="F:\teaching\vision\Finding Lines\square_&amp;_diagnonal.tif">
            <a:extLst>
              <a:ext uri="{FF2B5EF4-FFF2-40B4-BE49-F238E27FC236}">
                <a16:creationId xmlns:a16="http://schemas.microsoft.com/office/drawing/2014/main" id="{BACD6695-B301-D94F-A82B-71ECFC5A6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841" t="7698" r="9322" b="11430"/>
          <a:stretch>
            <a:fillRect/>
          </a:stretch>
        </p:blipFill>
        <p:spPr bwMode="auto">
          <a:xfrm>
            <a:off x="10998960" y="2838616"/>
            <a:ext cx="4082062" cy="520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680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04864D0-1A51-144D-91DA-B46721E9F370}"/>
              </a:ext>
            </a:extLst>
          </p:cNvPr>
          <p:cNvSpPr>
            <a:spLocks noGrp="1" noChangeArrowheads="1"/>
          </p:cNvSpPr>
          <p:nvPr>
            <p:ph type="title"/>
          </p:nvPr>
        </p:nvSpPr>
        <p:spPr/>
        <p:txBody>
          <a:bodyPr/>
          <a:lstStyle/>
          <a:p>
            <a:r>
              <a:rPr lang="en-GB" altLang="en-US"/>
              <a:t>The basic idea</a:t>
            </a:r>
          </a:p>
        </p:txBody>
      </p:sp>
      <p:sp>
        <p:nvSpPr>
          <p:cNvPr id="6147" name="Rectangle 3">
            <a:extLst>
              <a:ext uri="{FF2B5EF4-FFF2-40B4-BE49-F238E27FC236}">
                <a16:creationId xmlns:a16="http://schemas.microsoft.com/office/drawing/2014/main" id="{45D32B82-0061-AE43-B8B7-F642E2661358}"/>
              </a:ext>
            </a:extLst>
          </p:cNvPr>
          <p:cNvSpPr>
            <a:spLocks noGrp="1" noChangeArrowheads="1"/>
          </p:cNvSpPr>
          <p:nvPr>
            <p:ph idx="1"/>
          </p:nvPr>
        </p:nvSpPr>
        <p:spPr>
          <a:xfrm>
            <a:off x="701003" y="1537856"/>
            <a:ext cx="9769773" cy="7803441"/>
          </a:xfrm>
        </p:spPr>
        <p:txBody>
          <a:bodyPr/>
          <a:lstStyle/>
          <a:p>
            <a:r>
              <a:rPr lang="en-GB" altLang="en-US" dirty="0"/>
              <a:t>Each straight line in this image can be described by an equation</a:t>
            </a:r>
          </a:p>
          <a:p>
            <a:endParaRPr lang="en-GB" altLang="en-US" dirty="0"/>
          </a:p>
          <a:p>
            <a:r>
              <a:rPr lang="en-GB" altLang="en-US" dirty="0"/>
              <a:t>Each white point if considered in isolation could lie on an infinite number of straight lines</a:t>
            </a:r>
          </a:p>
        </p:txBody>
      </p:sp>
      <p:pic>
        <p:nvPicPr>
          <p:cNvPr id="5" name="Picture 4" descr="F:\teaching\vision\Finding Lines\square_&amp;_diagnonal.tif">
            <a:extLst>
              <a:ext uri="{FF2B5EF4-FFF2-40B4-BE49-F238E27FC236}">
                <a16:creationId xmlns:a16="http://schemas.microsoft.com/office/drawing/2014/main" id="{F7481650-AE1D-4241-B506-8626B113E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841" t="7698" r="9322" b="11430"/>
          <a:stretch>
            <a:fillRect/>
          </a:stretch>
        </p:blipFill>
        <p:spPr bwMode="auto">
          <a:xfrm>
            <a:off x="10998962" y="2835636"/>
            <a:ext cx="4082062" cy="5201920"/>
          </a:xfrm>
          <a:prstGeom prst="rect">
            <a:avLst/>
          </a:prstGeom>
          <a:noFill/>
          <a:extLst>
            <a:ext uri="{909E8E84-426E-40DD-AFC4-6F175D3DCCD1}">
              <a14:hiddenFill xmlns:a14="http://schemas.microsoft.com/office/drawing/2010/main">
                <a:solidFill>
                  <a:srgbClr val="FFFFFF"/>
                </a:solidFill>
              </a14:hiddenFill>
            </a:ext>
          </a:extLst>
        </p:spPr>
      </p:pic>
      <p:sp>
        <p:nvSpPr>
          <p:cNvPr id="6" name="Line 5">
            <a:extLst>
              <a:ext uri="{FF2B5EF4-FFF2-40B4-BE49-F238E27FC236}">
                <a16:creationId xmlns:a16="http://schemas.microsoft.com/office/drawing/2014/main" id="{78DCD04B-E609-2A4C-AFA5-E41C73293289}"/>
              </a:ext>
            </a:extLst>
          </p:cNvPr>
          <p:cNvSpPr>
            <a:spLocks noChangeShapeType="1"/>
          </p:cNvSpPr>
          <p:nvPr/>
        </p:nvSpPr>
        <p:spPr bwMode="auto">
          <a:xfrm flipV="1">
            <a:off x="10969611" y="2858214"/>
            <a:ext cx="4018844" cy="4014329"/>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5973"/>
          </a:p>
        </p:txBody>
      </p:sp>
      <p:sp>
        <p:nvSpPr>
          <p:cNvPr id="7" name="Line 6">
            <a:extLst>
              <a:ext uri="{FF2B5EF4-FFF2-40B4-BE49-F238E27FC236}">
                <a16:creationId xmlns:a16="http://schemas.microsoft.com/office/drawing/2014/main" id="{1316576E-FE99-394D-9E6D-96541FB988E2}"/>
              </a:ext>
            </a:extLst>
          </p:cNvPr>
          <p:cNvSpPr>
            <a:spLocks noChangeShapeType="1"/>
          </p:cNvSpPr>
          <p:nvPr/>
        </p:nvSpPr>
        <p:spPr bwMode="auto">
          <a:xfrm rot="1512258" flipV="1">
            <a:off x="11506963" y="3427173"/>
            <a:ext cx="3090897" cy="308864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5973"/>
          </a:p>
        </p:txBody>
      </p:sp>
    </p:spTree>
    <p:extLst>
      <p:ext uri="{BB962C8B-B14F-4D97-AF65-F5344CB8AC3E}">
        <p14:creationId xmlns:p14="http://schemas.microsoft.com/office/powerpoint/2010/main" val="21031364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833B0B6E-1F15-CE4A-9718-0A3CCCA7A59D}"/>
              </a:ext>
            </a:extLst>
          </p:cNvPr>
          <p:cNvSpPr>
            <a:spLocks noGrp="1" noChangeArrowheads="1"/>
          </p:cNvSpPr>
          <p:nvPr>
            <p:ph type="title"/>
          </p:nvPr>
        </p:nvSpPr>
        <p:spPr/>
        <p:txBody>
          <a:bodyPr/>
          <a:lstStyle/>
          <a:p>
            <a:r>
              <a:rPr lang="en-GB" altLang="en-US"/>
              <a:t>The basic idea</a:t>
            </a:r>
          </a:p>
        </p:txBody>
      </p:sp>
      <p:sp>
        <p:nvSpPr>
          <p:cNvPr id="8195" name="Rectangle 3">
            <a:extLst>
              <a:ext uri="{FF2B5EF4-FFF2-40B4-BE49-F238E27FC236}">
                <a16:creationId xmlns:a16="http://schemas.microsoft.com/office/drawing/2014/main" id="{38B883C9-3F51-FC41-A0F8-2135B1ACCB61}"/>
              </a:ext>
            </a:extLst>
          </p:cNvPr>
          <p:cNvSpPr>
            <a:spLocks noGrp="1" noChangeArrowheads="1"/>
          </p:cNvSpPr>
          <p:nvPr>
            <p:ph idx="1"/>
          </p:nvPr>
        </p:nvSpPr>
        <p:spPr>
          <a:xfrm>
            <a:off x="701003" y="1537856"/>
            <a:ext cx="9769773" cy="7803441"/>
          </a:xfrm>
        </p:spPr>
        <p:txBody>
          <a:bodyPr/>
          <a:lstStyle/>
          <a:p>
            <a:r>
              <a:rPr lang="en-GB" altLang="en-US" dirty="0"/>
              <a:t>Each straight line in this image can be described by an equation</a:t>
            </a:r>
          </a:p>
          <a:p>
            <a:endParaRPr lang="en-GB" altLang="en-US" dirty="0"/>
          </a:p>
          <a:p>
            <a:r>
              <a:rPr lang="en-GB" altLang="en-US" dirty="0"/>
              <a:t>Each white point if considered in isolation could lie on an infinite number of straight lines</a:t>
            </a:r>
          </a:p>
          <a:p>
            <a:endParaRPr lang="en-GB" altLang="en-US" dirty="0"/>
          </a:p>
          <a:p>
            <a:r>
              <a:rPr lang="en-GB" altLang="en-US" dirty="0"/>
              <a:t>In the Hough transform each point votes for every line it could be on</a:t>
            </a:r>
          </a:p>
          <a:p>
            <a:endParaRPr lang="en-GB" altLang="en-US" dirty="0"/>
          </a:p>
          <a:p>
            <a:r>
              <a:rPr lang="en-GB" altLang="en-US" dirty="0"/>
              <a:t>The lines with the most votes win</a:t>
            </a:r>
          </a:p>
        </p:txBody>
      </p:sp>
      <p:pic>
        <p:nvPicPr>
          <p:cNvPr id="8196" name="Picture 4" descr="F:\teaching\vision\Finding Lines\square_&amp;_diagnonal.tif">
            <a:extLst>
              <a:ext uri="{FF2B5EF4-FFF2-40B4-BE49-F238E27FC236}">
                <a16:creationId xmlns:a16="http://schemas.microsoft.com/office/drawing/2014/main" id="{8C8C8159-A60E-754C-A4F8-552B9AE20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841" t="7698" r="9322" b="11430"/>
          <a:stretch>
            <a:fillRect/>
          </a:stretch>
        </p:blipFill>
        <p:spPr bwMode="auto">
          <a:xfrm>
            <a:off x="10998962" y="2835636"/>
            <a:ext cx="4082062" cy="5201920"/>
          </a:xfrm>
          <a:prstGeom prst="rect">
            <a:avLst/>
          </a:prstGeom>
          <a:noFill/>
          <a:extLst>
            <a:ext uri="{909E8E84-426E-40DD-AFC4-6F175D3DCCD1}">
              <a14:hiddenFill xmlns:a14="http://schemas.microsoft.com/office/drawing/2010/main">
                <a:solidFill>
                  <a:srgbClr val="FFFFFF"/>
                </a:solidFill>
              </a14:hiddenFill>
            </a:ext>
          </a:extLst>
        </p:spPr>
      </p:pic>
      <p:sp>
        <p:nvSpPr>
          <p:cNvPr id="8197" name="Line 5">
            <a:extLst>
              <a:ext uri="{FF2B5EF4-FFF2-40B4-BE49-F238E27FC236}">
                <a16:creationId xmlns:a16="http://schemas.microsoft.com/office/drawing/2014/main" id="{A0FAAE69-B28A-B14F-9450-13A59E717793}"/>
              </a:ext>
            </a:extLst>
          </p:cNvPr>
          <p:cNvSpPr>
            <a:spLocks noChangeShapeType="1"/>
          </p:cNvSpPr>
          <p:nvPr/>
        </p:nvSpPr>
        <p:spPr bwMode="auto">
          <a:xfrm flipV="1">
            <a:off x="10969611" y="2858214"/>
            <a:ext cx="4018844" cy="4014329"/>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5973"/>
          </a:p>
        </p:txBody>
      </p:sp>
      <p:sp>
        <p:nvSpPr>
          <p:cNvPr id="8198" name="Line 6">
            <a:extLst>
              <a:ext uri="{FF2B5EF4-FFF2-40B4-BE49-F238E27FC236}">
                <a16:creationId xmlns:a16="http://schemas.microsoft.com/office/drawing/2014/main" id="{69F018A3-FEEB-9C43-B386-6A0B89539EF0}"/>
              </a:ext>
            </a:extLst>
          </p:cNvPr>
          <p:cNvSpPr>
            <a:spLocks noChangeShapeType="1"/>
          </p:cNvSpPr>
          <p:nvPr/>
        </p:nvSpPr>
        <p:spPr bwMode="auto">
          <a:xfrm rot="1512258" flipV="1">
            <a:off x="11506963" y="3427173"/>
            <a:ext cx="3090897" cy="308864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5973"/>
          </a:p>
        </p:txBody>
      </p:sp>
    </p:spTree>
    <p:extLst>
      <p:ext uri="{BB962C8B-B14F-4D97-AF65-F5344CB8AC3E}">
        <p14:creationId xmlns:p14="http://schemas.microsoft.com/office/powerpoint/2010/main" val="2775801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CFCC-36FD-8946-B096-B96771112A56}"/>
              </a:ext>
            </a:extLst>
          </p:cNvPr>
          <p:cNvSpPr>
            <a:spLocks noGrp="1"/>
          </p:cNvSpPr>
          <p:nvPr>
            <p:ph type="title"/>
          </p:nvPr>
        </p:nvSpPr>
        <p:spPr/>
        <p:txBody>
          <a:bodyPr/>
          <a:lstStyle/>
          <a:p>
            <a:r>
              <a:rPr lang="en-GB" altLang="en-US" dirty="0"/>
              <a:t>How do we represent lines?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96F099-A7BC-E444-A686-8B93727F3DF1}"/>
                  </a:ext>
                </a:extLst>
              </p:cNvPr>
              <p:cNvSpPr>
                <a:spLocks noGrp="1"/>
              </p:cNvSpPr>
              <p:nvPr>
                <p:ph idx="1"/>
              </p:nvPr>
            </p:nvSpPr>
            <p:spPr/>
            <p:txBody>
              <a:bodyPr/>
              <a:lstStyle/>
              <a:p>
                <a:r>
                  <a:rPr lang="en-US" dirty="0"/>
                  <a:t>Conventional representation</a:t>
                </a:r>
              </a:p>
              <a:p>
                <a:pPr lvl="1"/>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𝑚𝑥</m:t>
                    </m:r>
                    <m:r>
                      <a:rPr lang="en-US" b="0" i="1" smtClean="0">
                        <a:latin typeface="Cambria Math" panose="02040503050406030204" pitchFamily="18" charset="0"/>
                      </a:rPr>
                      <m:t>+</m:t>
                    </m:r>
                    <m:r>
                      <a:rPr lang="en-US" b="0" i="1" smtClean="0">
                        <a:latin typeface="Cambria Math" panose="02040503050406030204" pitchFamily="18" charset="0"/>
                      </a:rPr>
                      <m:t>𝑏</m:t>
                    </m:r>
                  </m:oMath>
                </a14:m>
                <a:endParaRPr lang="en-US" dirty="0"/>
              </a:p>
              <a:p>
                <a:pPr lvl="1"/>
                <a:r>
                  <a:rPr lang="en-US" dirty="0"/>
                  <a:t>A line is parameterized by </a:t>
                </a:r>
                <a14:m>
                  <m:oMath xmlns:m="http://schemas.openxmlformats.org/officeDocument/2006/math">
                    <m:r>
                      <a:rPr lang="en-US" i="1" dirty="0" smtClean="0">
                        <a:latin typeface="Cambria Math" panose="02040503050406030204" pitchFamily="18" charset="0"/>
                      </a:rPr>
                      <m:t>𝑚</m:t>
                    </m:r>
                  </m:oMath>
                </a14:m>
                <a:r>
                  <a:rPr lang="en-US" dirty="0"/>
                  <a:t> and </a:t>
                </a:r>
                <a14:m>
                  <m:oMath xmlns:m="http://schemas.openxmlformats.org/officeDocument/2006/math">
                    <m:r>
                      <a:rPr lang="en-US" i="1" dirty="0" smtClean="0">
                        <a:latin typeface="Cambria Math" panose="02040503050406030204" pitchFamily="18" charset="0"/>
                      </a:rPr>
                      <m:t>𝑏</m:t>
                    </m:r>
                  </m:oMath>
                </a14:m>
                <a:endParaRPr lang="en-US" dirty="0"/>
              </a:p>
              <a:p>
                <a:pPr lvl="1"/>
                <a:r>
                  <a:rPr lang="en-US" dirty="0"/>
                  <a:t>Problems?</a:t>
                </a:r>
              </a:p>
              <a:p>
                <a:r>
                  <a:rPr lang="en-US" dirty="0"/>
                  <a:t>More general way</a:t>
                </a:r>
              </a:p>
              <a:p>
                <a:pPr lvl="1"/>
                <a14:m>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=0 ⟹</m:t>
                    </m:r>
                    <m:acc>
                      <m:accPr>
                        <m:chr m:val="̅"/>
                        <m:ctrlPr>
                          <a:rPr lang="en-US" b="0"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𝒙</m:t>
                        </m:r>
                      </m:e>
                    </m:acc>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𝒍</m:t>
                        </m:r>
                      </m:e>
                    </m:acc>
                    <m:r>
                      <a:rPr lang="en-US" b="0" i="1" smtClean="0">
                        <a:latin typeface="Cambria Math" panose="02040503050406030204" pitchFamily="18" charset="0"/>
                      </a:rPr>
                      <m:t>=0</m:t>
                    </m:r>
                  </m:oMath>
                </a14:m>
                <a:endParaRPr lang="en-US" dirty="0"/>
              </a:p>
              <a:p>
                <a:pPr lvl="1"/>
                <a:r>
                  <a:rPr lang="en-US" dirty="0"/>
                  <a:t>A line is represented by </a:t>
                </a:r>
                <a14:m>
                  <m:oMath xmlns:m="http://schemas.openxmlformats.org/officeDocument/2006/math">
                    <m:r>
                      <a:rPr lang="en-US" i="1" dirty="0" smtClean="0">
                        <a:latin typeface="Cambria Math" panose="02040503050406030204" pitchFamily="18" charset="0"/>
                      </a:rPr>
                      <m:t>𝑎</m:t>
                    </m:r>
                  </m:oMath>
                </a14:m>
                <a:r>
                  <a:rPr lang="en-US" dirty="0"/>
                  <a:t>, </a:t>
                </a:r>
                <a14:m>
                  <m:oMath xmlns:m="http://schemas.openxmlformats.org/officeDocument/2006/math">
                    <m:r>
                      <a:rPr lang="en-US" i="1" dirty="0" smtClean="0">
                        <a:latin typeface="Cambria Math" panose="02040503050406030204" pitchFamily="18" charset="0"/>
                      </a:rPr>
                      <m:t>𝑏</m:t>
                    </m:r>
                  </m:oMath>
                </a14:m>
                <a:r>
                  <a:rPr lang="en-US" dirty="0"/>
                  <a:t>, and </a:t>
                </a:r>
                <a14:m>
                  <m:oMath xmlns:m="http://schemas.openxmlformats.org/officeDocument/2006/math">
                    <m:r>
                      <a:rPr lang="en-US" i="1" dirty="0" smtClean="0">
                        <a:latin typeface="Cambria Math" panose="02040503050406030204" pitchFamily="18" charset="0"/>
                      </a:rPr>
                      <m:t>𝑐</m:t>
                    </m:r>
                  </m:oMath>
                </a14:m>
                <a:endParaRPr lang="en-US" dirty="0"/>
              </a:p>
              <a:p>
                <a:pPr lvl="1"/>
                <a:r>
                  <a:rPr lang="en-US" dirty="0"/>
                  <a:t>Problem: </a:t>
                </a:r>
                <a14:m>
                  <m:oMath xmlns:m="http://schemas.openxmlformats.org/officeDocument/2006/math">
                    <m:r>
                      <a:rPr lang="en-US" i="1" dirty="0">
                        <a:latin typeface="Cambria Math" panose="02040503050406030204" pitchFamily="18" charset="0"/>
                      </a:rPr>
                      <m:t>𝑎</m:t>
                    </m:r>
                  </m:oMath>
                </a14:m>
                <a:r>
                  <a:rPr lang="en-US" dirty="0"/>
                  <a:t>, </a:t>
                </a:r>
                <a14:m>
                  <m:oMath xmlns:m="http://schemas.openxmlformats.org/officeDocument/2006/math">
                    <m:r>
                      <a:rPr lang="en-US" i="1" dirty="0">
                        <a:latin typeface="Cambria Math" panose="02040503050406030204" pitchFamily="18" charset="0"/>
                      </a:rPr>
                      <m:t>𝑏</m:t>
                    </m:r>
                  </m:oMath>
                </a14:m>
                <a:r>
                  <a:rPr lang="en-US" dirty="0"/>
                  <a:t>, and </a:t>
                </a:r>
                <a14:m>
                  <m:oMath xmlns:m="http://schemas.openxmlformats.org/officeDocument/2006/math">
                    <m:r>
                      <a:rPr lang="en-US" i="1" dirty="0">
                        <a:latin typeface="Cambria Math" panose="02040503050406030204" pitchFamily="18" charset="0"/>
                      </a:rPr>
                      <m:t>𝑐</m:t>
                    </m:r>
                  </m:oMath>
                </a14:m>
                <a:r>
                  <a:rPr lang="en-US" dirty="0"/>
                  <a:t> are “homogenous”</a:t>
                </a:r>
              </a:p>
              <a:p>
                <a:r>
                  <a:rPr lang="en-US" dirty="0"/>
                  <a:t>Better way</a:t>
                </a:r>
              </a:p>
              <a:p>
                <a:pPr lvl="1"/>
                <a:r>
                  <a:rPr lang="en-US" dirty="0"/>
                  <a:t>Normalization: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𝑛</m:t>
                                </m:r>
                              </m:e>
                            </m:acc>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𝑛</m:t>
                                </m:r>
                              </m:e>
                            </m:acc>
                          </m:e>
                          <m:sub>
                            <m:r>
                              <a:rPr lang="en-US" b="0" i="1" smtClean="0">
                                <a:latin typeface="Cambria Math" panose="02040503050406030204" pitchFamily="18" charset="0"/>
                              </a:rPr>
                              <m:t>𝑦</m:t>
                            </m:r>
                          </m:sub>
                        </m:sSub>
                        <m:r>
                          <a:rPr lang="en-US" b="0" i="1" smtClean="0">
                            <a:latin typeface="Cambria Math" panose="02040503050406030204" pitchFamily="18" charset="0"/>
                          </a:rPr>
                          <m:t>,</m:t>
                        </m:r>
                        <m:r>
                          <a:rPr lang="en-US" b="0" i="1" smtClean="0">
                            <a:latin typeface="Cambria Math" panose="02040503050406030204" pitchFamily="18" charset="0"/>
                          </a:rPr>
                          <m:t>𝑑</m:t>
                        </m:r>
                      </m:e>
                    </m:d>
                    <m:r>
                      <a:rPr lang="en-US" b="0" i="0" smtClean="0">
                        <a:latin typeface="Cambria Math" panose="02040503050406030204" pitchFamily="18" charset="0"/>
                      </a:rPr>
                      <m:t>=</m:t>
                    </m:r>
                    <m:d>
                      <m:dPr>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l-GR"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e>
                        </m:func>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rPr>
                          <m:t>,</m:t>
                        </m:r>
                        <m:r>
                          <a:rPr lang="en-US" b="0" i="1" smtClean="0">
                            <a:latin typeface="Cambria Math" panose="02040503050406030204" pitchFamily="18" charset="0"/>
                          </a:rPr>
                          <m:t>𝑑</m:t>
                        </m:r>
                      </m:e>
                    </m:d>
                  </m:oMath>
                </a14:m>
                <a:endParaRPr lang="en-US" b="0" dirty="0"/>
              </a:p>
              <a:p>
                <a:pPr lvl="1"/>
                <a:r>
                  <a:rPr lang="en-US" dirty="0"/>
                  <a:t>Now we can represent a line with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5596F099-A7BC-E444-A686-8B93727F3DF1}"/>
                  </a:ext>
                </a:extLst>
              </p:cNvPr>
              <p:cNvSpPr>
                <a:spLocks noGrp="1" noRot="1" noChangeAspect="1" noMove="1" noResize="1" noEditPoints="1" noAdjustHandles="1" noChangeArrowheads="1" noChangeShapeType="1" noTextEdit="1"/>
              </p:cNvSpPr>
              <p:nvPr>
                <p:ph idx="1"/>
              </p:nvPr>
            </p:nvSpPr>
            <p:spPr>
              <a:blipFill>
                <a:blip r:embed="rId2"/>
                <a:stretch>
                  <a:fillRect l="-1028" t="-1948"/>
                </a:stretch>
              </a:blipFill>
            </p:spPr>
            <p:txBody>
              <a:bodyPr/>
              <a:lstStyle/>
              <a:p>
                <a:r>
                  <a:rPr lang="en-US">
                    <a:noFill/>
                  </a:rPr>
                  <a:t> </a:t>
                </a:r>
              </a:p>
            </p:txBody>
          </p:sp>
        </mc:Fallback>
      </mc:AlternateContent>
    </p:spTree>
    <p:extLst>
      <p:ext uri="{BB962C8B-B14F-4D97-AF65-F5344CB8AC3E}">
        <p14:creationId xmlns:p14="http://schemas.microsoft.com/office/powerpoint/2010/main" val="39378866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BE2E693-F30E-114C-9D64-0810FFCEC867}"/>
              </a:ext>
            </a:extLst>
          </p:cNvPr>
          <p:cNvSpPr>
            <a:spLocks noGrp="1" noChangeArrowheads="1"/>
          </p:cNvSpPr>
          <p:nvPr>
            <p:ph type="title"/>
          </p:nvPr>
        </p:nvSpPr>
        <p:spPr/>
        <p:txBody>
          <a:bodyPr/>
          <a:lstStyle/>
          <a:p>
            <a:r>
              <a:rPr lang="en-GB" altLang="en-US" dirty="0"/>
              <a:t>How do we represent lines?</a:t>
            </a:r>
          </a:p>
        </p:txBody>
      </p:sp>
      <mc:AlternateContent xmlns:mc="http://schemas.openxmlformats.org/markup-compatibility/2006" xmlns:a14="http://schemas.microsoft.com/office/drawing/2010/main">
        <mc:Choice Requires="a14">
          <p:sp>
            <p:nvSpPr>
              <p:cNvPr id="9219" name="Rectangle 3">
                <a:extLst>
                  <a:ext uri="{FF2B5EF4-FFF2-40B4-BE49-F238E27FC236}">
                    <a16:creationId xmlns:a16="http://schemas.microsoft.com/office/drawing/2014/main" id="{E0CA78E1-2241-A94F-BE4B-0A1CF9CE173A}"/>
                  </a:ext>
                </a:extLst>
              </p:cNvPr>
              <p:cNvSpPr>
                <a:spLocks noGrp="1" noChangeArrowheads="1"/>
              </p:cNvSpPr>
              <p:nvPr>
                <p:ph idx="1"/>
              </p:nvPr>
            </p:nvSpPr>
            <p:spPr/>
            <p:txBody>
              <a:bodyPr/>
              <a:lstStyle/>
              <a:p>
                <a:r>
                  <a:rPr lang="en-GB" altLang="en-US" dirty="0"/>
                  <a:t>Here we will represent the yellow line by </a:t>
                </a:r>
                <a14:m>
                  <m:oMath xmlns:m="http://schemas.openxmlformats.org/officeDocument/2006/math">
                    <m:r>
                      <a:rPr lang="en-GB" altLang="en-US" i="1" dirty="0" smtClean="0">
                        <a:latin typeface="Cambria Math" panose="02040503050406030204" pitchFamily="18" charset="0"/>
                      </a:rPr>
                      <m:t>(</m:t>
                    </m:r>
                    <m:r>
                      <a:rPr lang="en-US" altLang="en-US" b="0" i="1" dirty="0" smtClean="0">
                        <a:latin typeface="Cambria Math" panose="02040503050406030204" pitchFamily="18" charset="0"/>
                      </a:rPr>
                      <m:t>𝑑</m:t>
                    </m:r>
                    <m:r>
                      <a:rPr lang="en-US" altLang="en-US" b="1" i="1" dirty="0" smtClean="0">
                        <a:latin typeface="Cambria Math" panose="02040503050406030204" pitchFamily="18" charset="0"/>
                      </a:rPr>
                      <m:t>,</m:t>
                    </m:r>
                    <m:r>
                      <a:rPr lang="en-GB" altLang="en-US" b="0" i="1" dirty="0" smtClean="0">
                        <a:latin typeface="Cambria Math" panose="02040503050406030204" pitchFamily="18" charset="0"/>
                        <a:ea typeface="Cambria Math" panose="02040503050406030204" pitchFamily="18" charset="0"/>
                      </a:rPr>
                      <m:t>𝜃</m:t>
                    </m:r>
                    <m:r>
                      <a:rPr lang="en-GB" altLang="en-US" i="1" dirty="0">
                        <a:latin typeface="Cambria Math" panose="02040503050406030204" pitchFamily="18" charset="0"/>
                      </a:rPr>
                      <m:t>)</m:t>
                    </m:r>
                  </m:oMath>
                </a14:m>
                <a:endParaRPr lang="en-GB" altLang="en-US" dirty="0"/>
              </a:p>
              <a:p>
                <a:endParaRPr lang="en-GB" altLang="en-US" dirty="0"/>
              </a:p>
              <a:p>
                <a:r>
                  <a:rPr lang="en-GB" altLang="en-US" dirty="0"/>
                  <a:t>In other words we define it using</a:t>
                </a:r>
              </a:p>
              <a:p>
                <a:pPr lvl="1"/>
                <a:r>
                  <a:rPr lang="en-GB" altLang="en-US" dirty="0"/>
                  <a:t>a line from an agreed origin</a:t>
                </a:r>
              </a:p>
              <a:p>
                <a:pPr lvl="1"/>
                <a:r>
                  <a:rPr lang="en-GB" altLang="en-US" dirty="0"/>
                  <a:t>of length </a:t>
                </a:r>
                <a14:m>
                  <m:oMath xmlns:m="http://schemas.openxmlformats.org/officeDocument/2006/math">
                    <m:r>
                      <a:rPr lang="en-GB" altLang="en-US" i="1" dirty="0" smtClean="0">
                        <a:latin typeface="Cambria Math" panose="02040503050406030204" pitchFamily="18" charset="0"/>
                      </a:rPr>
                      <m:t>𝑑</m:t>
                    </m:r>
                  </m:oMath>
                </a14:m>
                <a:endParaRPr lang="en-US" altLang="en-US" dirty="0"/>
              </a:p>
              <a:p>
                <a:pPr lvl="1"/>
                <a:r>
                  <a:rPr lang="en-GB" altLang="en-US" dirty="0"/>
                  <a:t>at angle </a:t>
                </a:r>
                <a14:m>
                  <m:oMath xmlns:m="http://schemas.openxmlformats.org/officeDocument/2006/math">
                    <m:r>
                      <a:rPr lang="en-GB" altLang="en-US" b="0" i="1" dirty="0" smtClean="0">
                        <a:latin typeface="Cambria Math" panose="02040503050406030204" pitchFamily="18" charset="0"/>
                        <a:ea typeface="Cambria Math" panose="02040503050406030204" pitchFamily="18" charset="0"/>
                      </a:rPr>
                      <m:t>𝜃</m:t>
                    </m:r>
                  </m:oMath>
                </a14:m>
                <a:r>
                  <a:rPr lang="en-GB" altLang="en-US" dirty="0"/>
                  <a:t> to the horizontal</a:t>
                </a:r>
              </a:p>
            </p:txBody>
          </p:sp>
        </mc:Choice>
        <mc:Fallback xmlns="">
          <p:sp>
            <p:nvSpPr>
              <p:cNvPr id="9219" name="Rectangle 3">
                <a:extLst>
                  <a:ext uri="{FF2B5EF4-FFF2-40B4-BE49-F238E27FC236}">
                    <a16:creationId xmlns:a16="http://schemas.microsoft.com/office/drawing/2014/main" id="{E0CA78E1-2241-A94F-BE4B-0A1CF9CE173A}"/>
                  </a:ext>
                </a:extLst>
              </p:cNvPr>
              <p:cNvSpPr>
                <a:spLocks noGrp="1" noRot="1" noChangeAspect="1" noMove="1" noResize="1" noEditPoints="1" noAdjustHandles="1" noChangeArrowheads="1" noChangeShapeType="1" noTextEdit="1"/>
              </p:cNvSpPr>
              <p:nvPr>
                <p:ph type="body" idx="1"/>
              </p:nvPr>
            </p:nvSpPr>
            <p:spPr>
              <a:blipFill>
                <a:blip r:embed="rId2"/>
                <a:stretch>
                  <a:fillRect l="-1028" t="-1948"/>
                </a:stretch>
              </a:blipFill>
            </p:spPr>
            <p:txBody>
              <a:bodyPr/>
              <a:lstStyle/>
              <a:p>
                <a:r>
                  <a:rPr lang="en-US">
                    <a:noFill/>
                  </a:rPr>
                  <a:t> </a:t>
                </a:r>
              </a:p>
            </p:txBody>
          </p:sp>
        </mc:Fallback>
      </mc:AlternateContent>
      <p:pic>
        <p:nvPicPr>
          <p:cNvPr id="9220" name="Picture 4" descr="F:\teaching\vision\Finding Lines\square_&amp;_diagnonal.tif">
            <a:extLst>
              <a:ext uri="{FF2B5EF4-FFF2-40B4-BE49-F238E27FC236}">
                <a16:creationId xmlns:a16="http://schemas.microsoft.com/office/drawing/2014/main" id="{9DB234FE-362A-E842-9DF1-09539F299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841" t="7698" r="9322" b="11430"/>
          <a:stretch>
            <a:fillRect/>
          </a:stretch>
        </p:blipFill>
        <p:spPr bwMode="auto">
          <a:xfrm>
            <a:off x="10998602" y="2835995"/>
            <a:ext cx="4082062" cy="5201920"/>
          </a:xfrm>
          <a:prstGeom prst="rect">
            <a:avLst/>
          </a:prstGeom>
          <a:noFill/>
          <a:extLst>
            <a:ext uri="{909E8E84-426E-40DD-AFC4-6F175D3DCCD1}">
              <a14:hiddenFill xmlns:a14="http://schemas.microsoft.com/office/drawing/2010/main">
                <a:solidFill>
                  <a:srgbClr val="FFFFFF"/>
                </a:solidFill>
              </a14:hiddenFill>
            </a:ext>
          </a:extLst>
        </p:spPr>
      </p:pic>
      <p:sp>
        <p:nvSpPr>
          <p:cNvPr id="9224" name="Rectangle 8">
            <a:extLst>
              <a:ext uri="{FF2B5EF4-FFF2-40B4-BE49-F238E27FC236}">
                <a16:creationId xmlns:a16="http://schemas.microsoft.com/office/drawing/2014/main" id="{7BB974B4-2CBE-6041-B04E-9D5CF98600DC}"/>
              </a:ext>
            </a:extLst>
          </p:cNvPr>
          <p:cNvSpPr>
            <a:spLocks noChangeArrowheads="1"/>
          </p:cNvSpPr>
          <p:nvPr/>
        </p:nvSpPr>
        <p:spPr bwMode="auto">
          <a:xfrm rot="20333634">
            <a:off x="11874670" y="4880178"/>
            <a:ext cx="395070" cy="425887"/>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5973"/>
          </a:p>
        </p:txBody>
      </p:sp>
      <p:sp>
        <p:nvSpPr>
          <p:cNvPr id="9223" name="Line 7">
            <a:extLst>
              <a:ext uri="{FF2B5EF4-FFF2-40B4-BE49-F238E27FC236}">
                <a16:creationId xmlns:a16="http://schemas.microsoft.com/office/drawing/2014/main" id="{7DC50B24-017F-D744-BB89-C0873ACDB697}"/>
              </a:ext>
            </a:extLst>
          </p:cNvPr>
          <p:cNvSpPr>
            <a:spLocks noChangeShapeType="1"/>
          </p:cNvSpPr>
          <p:nvPr/>
        </p:nvSpPr>
        <p:spPr bwMode="auto">
          <a:xfrm>
            <a:off x="10994087" y="2831479"/>
            <a:ext cx="964072" cy="2512907"/>
          </a:xfrm>
          <a:prstGeom prst="line">
            <a:avLst/>
          </a:prstGeom>
          <a:noFill/>
          <a:ln w="5397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5973" dirty="0"/>
          </a:p>
        </p:txBody>
      </p:sp>
      <p:sp>
        <p:nvSpPr>
          <p:cNvPr id="9222" name="Line 6">
            <a:extLst>
              <a:ext uri="{FF2B5EF4-FFF2-40B4-BE49-F238E27FC236}">
                <a16:creationId xmlns:a16="http://schemas.microsoft.com/office/drawing/2014/main" id="{3EAA0ECC-56FC-D048-9720-75DE284C822E}"/>
              </a:ext>
            </a:extLst>
          </p:cNvPr>
          <p:cNvSpPr>
            <a:spLocks noChangeShapeType="1"/>
          </p:cNvSpPr>
          <p:nvPr/>
        </p:nvSpPr>
        <p:spPr bwMode="auto">
          <a:xfrm rot="1512258" flipV="1">
            <a:off x="11506603" y="3427532"/>
            <a:ext cx="3090897" cy="308864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5973"/>
          </a:p>
        </p:txBody>
      </p:sp>
      <p:sp>
        <p:nvSpPr>
          <p:cNvPr id="9226" name="Freeform 10">
            <a:extLst>
              <a:ext uri="{FF2B5EF4-FFF2-40B4-BE49-F238E27FC236}">
                <a16:creationId xmlns:a16="http://schemas.microsoft.com/office/drawing/2014/main" id="{F3AC2642-D641-F943-9CBE-65F38DF3C2FF}"/>
              </a:ext>
            </a:extLst>
          </p:cNvPr>
          <p:cNvSpPr>
            <a:spLocks/>
          </p:cNvSpPr>
          <p:nvPr/>
        </p:nvSpPr>
        <p:spPr bwMode="auto">
          <a:xfrm>
            <a:off x="11235669" y="2835995"/>
            <a:ext cx="548639" cy="643467"/>
          </a:xfrm>
          <a:custGeom>
            <a:avLst/>
            <a:gdLst>
              <a:gd name="T0" fmla="*/ 0 w 243"/>
              <a:gd name="T1" fmla="*/ 285 h 285"/>
              <a:gd name="T2" fmla="*/ 108 w 243"/>
              <a:gd name="T3" fmla="*/ 234 h 285"/>
              <a:gd name="T4" fmla="*/ 177 w 243"/>
              <a:gd name="T5" fmla="*/ 165 h 285"/>
              <a:gd name="T6" fmla="*/ 213 w 243"/>
              <a:gd name="T7" fmla="*/ 99 h 285"/>
              <a:gd name="T8" fmla="*/ 243 w 243"/>
              <a:gd name="T9" fmla="*/ 0 h 285"/>
            </a:gdLst>
            <a:ahLst/>
            <a:cxnLst>
              <a:cxn ang="0">
                <a:pos x="T0" y="T1"/>
              </a:cxn>
              <a:cxn ang="0">
                <a:pos x="T2" y="T3"/>
              </a:cxn>
              <a:cxn ang="0">
                <a:pos x="T4" y="T5"/>
              </a:cxn>
              <a:cxn ang="0">
                <a:pos x="T6" y="T7"/>
              </a:cxn>
              <a:cxn ang="0">
                <a:pos x="T8" y="T9"/>
              </a:cxn>
            </a:cxnLst>
            <a:rect l="0" t="0" r="r" b="b"/>
            <a:pathLst>
              <a:path w="243" h="285">
                <a:moveTo>
                  <a:pt x="0" y="285"/>
                </a:moveTo>
                <a:cubicBezTo>
                  <a:pt x="39" y="269"/>
                  <a:pt x="79" y="254"/>
                  <a:pt x="108" y="234"/>
                </a:cubicBezTo>
                <a:cubicBezTo>
                  <a:pt x="137" y="214"/>
                  <a:pt x="160" y="187"/>
                  <a:pt x="177" y="165"/>
                </a:cubicBezTo>
                <a:cubicBezTo>
                  <a:pt x="194" y="143"/>
                  <a:pt x="202" y="126"/>
                  <a:pt x="213" y="99"/>
                </a:cubicBezTo>
                <a:cubicBezTo>
                  <a:pt x="224" y="72"/>
                  <a:pt x="233" y="36"/>
                  <a:pt x="243" y="0"/>
                </a:cubicBezTo>
              </a:path>
            </a:pathLst>
          </a:custGeom>
          <a:noFill/>
          <a:ln w="50800">
            <a:solidFill>
              <a:srgbClr val="FF0000"/>
            </a:solidFill>
            <a:round/>
            <a:headEnd type="triangle" w="lg"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5973"/>
          </a:p>
        </p:txBody>
      </p:sp>
      <mc:AlternateContent xmlns:mc="http://schemas.openxmlformats.org/markup-compatibility/2006" xmlns:a14="http://schemas.microsoft.com/office/drawing/2010/main">
        <mc:Choice Requires="a14">
          <p:sp>
            <p:nvSpPr>
              <p:cNvPr id="9227" name="Text Box 11">
                <a:extLst>
                  <a:ext uri="{FF2B5EF4-FFF2-40B4-BE49-F238E27FC236}">
                    <a16:creationId xmlns:a16="http://schemas.microsoft.com/office/drawing/2014/main" id="{2F65C33C-8EA3-5547-863F-2572D0F43841}"/>
                  </a:ext>
                </a:extLst>
              </p:cNvPr>
              <p:cNvSpPr txBox="1">
                <a:spLocks noChangeArrowheads="1"/>
              </p:cNvSpPr>
              <p:nvPr/>
            </p:nvSpPr>
            <p:spPr bwMode="auto">
              <a:xfrm>
                <a:off x="11766949" y="2675318"/>
                <a:ext cx="650240" cy="7694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spcBef>
                    <a:spcPct val="50000"/>
                  </a:spcBef>
                </a:pPr>
                <a14:m>
                  <m:oMathPara xmlns:m="http://schemas.openxmlformats.org/officeDocument/2006/math">
                    <m:oMathParaPr>
                      <m:jc m:val="centerGroup"/>
                    </m:oMathParaPr>
                    <m:oMath xmlns:m="http://schemas.openxmlformats.org/officeDocument/2006/math">
                      <m:r>
                        <a:rPr lang="en-GB" altLang="en-US" sz="4400" i="1" smtClean="0">
                          <a:solidFill>
                            <a:srgbClr val="FF0000"/>
                          </a:solidFill>
                          <a:latin typeface="Cambria Math" panose="02040503050406030204" pitchFamily="18" charset="0"/>
                          <a:ea typeface="Cambria Math" panose="02040503050406030204" pitchFamily="18" charset="0"/>
                        </a:rPr>
                        <m:t>𝜃</m:t>
                      </m:r>
                    </m:oMath>
                  </m:oMathPara>
                </a14:m>
                <a:endParaRPr lang="en-GB" altLang="en-US" sz="5973" dirty="0">
                  <a:solidFill>
                    <a:srgbClr val="FF0000"/>
                  </a:solidFill>
                  <a:latin typeface="Symbol" pitchFamily="2" charset="2"/>
                </a:endParaRPr>
              </a:p>
            </p:txBody>
          </p:sp>
        </mc:Choice>
        <mc:Fallback xmlns="">
          <p:sp>
            <p:nvSpPr>
              <p:cNvPr id="9227" name="Text Box 11">
                <a:extLst>
                  <a:ext uri="{FF2B5EF4-FFF2-40B4-BE49-F238E27FC236}">
                    <a16:creationId xmlns:a16="http://schemas.microsoft.com/office/drawing/2014/main" id="{2F65C33C-8EA3-5547-863F-2572D0F43841}"/>
                  </a:ext>
                </a:extLst>
              </p:cNvPr>
              <p:cNvSpPr txBox="1">
                <a:spLocks noRot="1" noChangeAspect="1" noMove="1" noResize="1" noEditPoints="1" noAdjustHandles="1" noChangeArrowheads="1" noChangeShapeType="1" noTextEdit="1"/>
              </p:cNvSpPr>
              <p:nvPr/>
            </p:nvSpPr>
            <p:spPr bwMode="auto">
              <a:xfrm>
                <a:off x="11766949" y="2675318"/>
                <a:ext cx="650240" cy="769441"/>
              </a:xfrm>
              <a:prstGeom prst="rect">
                <a:avLst/>
              </a:prstGeom>
              <a:blipFill>
                <a:blip r:embed="rId4"/>
                <a:stretch>
                  <a:fillRect l="-15385" b="-163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28" name="Text Box 12">
                <a:extLst>
                  <a:ext uri="{FF2B5EF4-FFF2-40B4-BE49-F238E27FC236}">
                    <a16:creationId xmlns:a16="http://schemas.microsoft.com/office/drawing/2014/main" id="{B34A9E3A-A89B-634E-AB58-ADB21EC77C01}"/>
                  </a:ext>
                </a:extLst>
              </p:cNvPr>
              <p:cNvSpPr txBox="1">
                <a:spLocks noChangeArrowheads="1"/>
              </p:cNvSpPr>
              <p:nvPr/>
            </p:nvSpPr>
            <p:spPr bwMode="auto">
              <a:xfrm>
                <a:off x="11686095" y="4053690"/>
                <a:ext cx="650240"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spcBef>
                    <a:spcPct val="50000"/>
                  </a:spcBef>
                </a:pPr>
                <a14:m>
                  <m:oMathPara xmlns:m="http://schemas.openxmlformats.org/officeDocument/2006/math">
                    <m:oMathParaPr>
                      <m:jc m:val="centerGroup"/>
                    </m:oMathParaPr>
                    <m:oMath xmlns:m="http://schemas.openxmlformats.org/officeDocument/2006/math">
                      <m:r>
                        <a:rPr lang="en-GB" altLang="en-US" sz="4800" i="1" dirty="0" smtClean="0">
                          <a:solidFill>
                            <a:srgbClr val="FF0000"/>
                          </a:solidFill>
                          <a:latin typeface="Cambria Math" panose="02040503050406030204" pitchFamily="18" charset="0"/>
                        </a:rPr>
                        <m:t>𝑑</m:t>
                      </m:r>
                    </m:oMath>
                  </m:oMathPara>
                </a14:m>
                <a:endParaRPr lang="en-GB" altLang="en-US" sz="5973" dirty="0">
                  <a:solidFill>
                    <a:srgbClr val="FF0000"/>
                  </a:solidFill>
                  <a:latin typeface="Arial" panose="020B0604020202020204" pitchFamily="34" charset="0"/>
                </a:endParaRPr>
              </a:p>
            </p:txBody>
          </p:sp>
        </mc:Choice>
        <mc:Fallback xmlns="">
          <p:sp>
            <p:nvSpPr>
              <p:cNvPr id="9228" name="Text Box 12">
                <a:extLst>
                  <a:ext uri="{FF2B5EF4-FFF2-40B4-BE49-F238E27FC236}">
                    <a16:creationId xmlns:a16="http://schemas.microsoft.com/office/drawing/2014/main" id="{B34A9E3A-A89B-634E-AB58-ADB21EC77C01}"/>
                  </a:ext>
                </a:extLst>
              </p:cNvPr>
              <p:cNvSpPr txBox="1">
                <a:spLocks noRot="1" noChangeAspect="1" noMove="1" noResize="1" noEditPoints="1" noAdjustHandles="1" noChangeArrowheads="1" noChangeShapeType="1" noTextEdit="1"/>
              </p:cNvSpPr>
              <p:nvPr/>
            </p:nvSpPr>
            <p:spPr bwMode="auto">
              <a:xfrm>
                <a:off x="11686095" y="4053690"/>
                <a:ext cx="650240" cy="830997"/>
              </a:xfrm>
              <a:prstGeom prst="rect">
                <a:avLst/>
              </a:prstGeom>
              <a:blipFill>
                <a:blip r:embed="rId5"/>
                <a:stretch>
                  <a:fillRect l="-23077" b="-149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1E9AE32-0A8C-9D41-9117-9DA0D9F2135E}"/>
                  </a:ext>
                </a:extLst>
              </p:cNvPr>
              <p:cNvSpPr/>
              <p:nvPr/>
            </p:nvSpPr>
            <p:spPr>
              <a:xfrm>
                <a:off x="1915180" y="2220831"/>
                <a:ext cx="5051832" cy="738664"/>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r>
                        <a:rPr lang="en-US" altLang="en-US" i="1" smtClean="0">
                          <a:latin typeface="Cambria Math" panose="02040503050406030204" pitchFamily="18" charset="0"/>
                        </a:rPr>
                        <m:t>𝑥</m:t>
                      </m:r>
                      <m:func>
                        <m:funcPr>
                          <m:ctrlPr>
                            <a:rPr lang="en-US" altLang="en-US" i="1">
                              <a:latin typeface="Cambria Math" panose="02040503050406030204" pitchFamily="18" charset="0"/>
                            </a:rPr>
                          </m:ctrlPr>
                        </m:funcPr>
                        <m:fName>
                          <m:r>
                            <m:rPr>
                              <m:sty m:val="p"/>
                            </m:rPr>
                            <a:rPr lang="en-US" altLang="en-US">
                              <a:latin typeface="Cambria Math" panose="02040503050406030204" pitchFamily="18" charset="0"/>
                            </a:rPr>
                            <m:t>cos</m:t>
                          </m:r>
                        </m:fName>
                        <m:e>
                          <m:r>
                            <a:rPr lang="en-US" altLang="en-US" i="1">
                              <a:latin typeface="Cambria Math" panose="02040503050406030204" pitchFamily="18" charset="0"/>
                              <a:ea typeface="Cambria Math" panose="02040503050406030204" pitchFamily="18" charset="0"/>
                            </a:rPr>
                            <m:t>𝜃</m:t>
                          </m:r>
                        </m:e>
                      </m:func>
                      <m:r>
                        <a:rPr lang="en-US" altLang="en-US" i="1">
                          <a:latin typeface="Cambria Math" panose="02040503050406030204" pitchFamily="18" charset="0"/>
                        </a:rPr>
                        <m:t>+</m:t>
                      </m:r>
                      <m:r>
                        <a:rPr lang="en-US" altLang="en-US" i="1">
                          <a:latin typeface="Cambria Math" panose="02040503050406030204" pitchFamily="18" charset="0"/>
                        </a:rPr>
                        <m:t>𝑦</m:t>
                      </m:r>
                      <m:func>
                        <m:funcPr>
                          <m:ctrlPr>
                            <a:rPr lang="en-US" altLang="en-US" i="1">
                              <a:latin typeface="Cambria Math" panose="02040503050406030204" pitchFamily="18" charset="0"/>
                            </a:rPr>
                          </m:ctrlPr>
                        </m:funcPr>
                        <m:fName>
                          <m:r>
                            <m:rPr>
                              <m:sty m:val="p"/>
                            </m:rPr>
                            <a:rPr lang="en-US" altLang="en-US">
                              <a:latin typeface="Cambria Math" panose="02040503050406030204" pitchFamily="18" charset="0"/>
                            </a:rPr>
                            <m:t>sin</m:t>
                          </m:r>
                        </m:fName>
                        <m:e>
                          <m:r>
                            <a:rPr lang="en-US" altLang="en-US" i="1">
                              <a:latin typeface="Cambria Math" panose="02040503050406030204" pitchFamily="18" charset="0"/>
                              <a:ea typeface="Cambria Math" panose="02040503050406030204" pitchFamily="18" charset="0"/>
                            </a:rPr>
                            <m:t>𝜃</m:t>
                          </m:r>
                        </m:e>
                      </m:func>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𝑑</m:t>
                      </m:r>
                    </m:oMath>
                  </m:oMathPara>
                </a14:m>
                <a:endParaRPr lang="en-US" altLang="en-US" dirty="0"/>
              </a:p>
            </p:txBody>
          </p:sp>
        </mc:Choice>
        <mc:Fallback xmlns="">
          <p:sp>
            <p:nvSpPr>
              <p:cNvPr id="4" name="Rectangle 3">
                <a:extLst>
                  <a:ext uri="{FF2B5EF4-FFF2-40B4-BE49-F238E27FC236}">
                    <a16:creationId xmlns:a16="http://schemas.microsoft.com/office/drawing/2014/main" id="{D1E9AE32-0A8C-9D41-9117-9DA0D9F2135E}"/>
                  </a:ext>
                </a:extLst>
              </p:cNvPr>
              <p:cNvSpPr>
                <a:spLocks noRot="1" noChangeAspect="1" noMove="1" noResize="1" noEditPoints="1" noAdjustHandles="1" noChangeArrowheads="1" noChangeShapeType="1" noTextEdit="1"/>
              </p:cNvSpPr>
              <p:nvPr/>
            </p:nvSpPr>
            <p:spPr>
              <a:xfrm>
                <a:off x="1915180" y="2220831"/>
                <a:ext cx="5051832" cy="738664"/>
              </a:xfrm>
              <a:prstGeom prst="rect">
                <a:avLst/>
              </a:prstGeom>
              <a:blipFill>
                <a:blip r:embed="rId6"/>
                <a:stretch>
                  <a:fillRect l="-251" b="-15254"/>
                </a:stretch>
              </a:blipFill>
            </p:spPr>
            <p:txBody>
              <a:bodyPr/>
              <a:lstStyle/>
              <a:p>
                <a:r>
                  <a:rPr lang="en-US">
                    <a:noFill/>
                  </a:rPr>
                  <a:t> </a:t>
                </a:r>
              </a:p>
            </p:txBody>
          </p:sp>
        </mc:Fallback>
      </mc:AlternateContent>
    </p:spTree>
    <p:extLst>
      <p:ext uri="{BB962C8B-B14F-4D97-AF65-F5344CB8AC3E}">
        <p14:creationId xmlns:p14="http://schemas.microsoft.com/office/powerpoint/2010/main" val="9782710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2" name="Picture 12" descr="F:\teaching\vision\Finding Lines\line_in_image_space.tif">
            <a:extLst>
              <a:ext uri="{FF2B5EF4-FFF2-40B4-BE49-F238E27FC236}">
                <a16:creationId xmlns:a16="http://schemas.microsoft.com/office/drawing/2014/main" id="{84362217-B582-5E4E-A481-EE94A11F73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152" t="7704" r="9297" b="10889"/>
          <a:stretch>
            <a:fillRect/>
          </a:stretch>
        </p:blipFill>
        <p:spPr bwMode="auto">
          <a:xfrm>
            <a:off x="12398175" y="155787"/>
            <a:ext cx="3212818" cy="4073031"/>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a:extLst>
              <a:ext uri="{FF2B5EF4-FFF2-40B4-BE49-F238E27FC236}">
                <a16:creationId xmlns:a16="http://schemas.microsoft.com/office/drawing/2014/main" id="{EF3D0E2E-E088-C34C-99FF-2671A49D49AB}"/>
              </a:ext>
            </a:extLst>
          </p:cNvPr>
          <p:cNvSpPr>
            <a:spLocks noGrp="1" noChangeArrowheads="1"/>
          </p:cNvSpPr>
          <p:nvPr>
            <p:ph type="title"/>
          </p:nvPr>
        </p:nvSpPr>
        <p:spPr/>
        <p:txBody>
          <a:bodyPr/>
          <a:lstStyle/>
          <a:p>
            <a:r>
              <a:rPr lang="en-GB" altLang="en-US"/>
              <a:t>Hough space</a:t>
            </a:r>
          </a:p>
        </p:txBody>
      </p:sp>
      <mc:AlternateContent xmlns:mc="http://schemas.openxmlformats.org/markup-compatibility/2006" xmlns:a14="http://schemas.microsoft.com/office/drawing/2010/main">
        <mc:Choice Requires="a14">
          <p:sp>
            <p:nvSpPr>
              <p:cNvPr id="10243" name="Rectangle 3">
                <a:extLst>
                  <a:ext uri="{FF2B5EF4-FFF2-40B4-BE49-F238E27FC236}">
                    <a16:creationId xmlns:a16="http://schemas.microsoft.com/office/drawing/2014/main" id="{525298FC-8E3F-9C4F-AD9E-83290AF0B9DF}"/>
                  </a:ext>
                </a:extLst>
              </p:cNvPr>
              <p:cNvSpPr>
                <a:spLocks noGrp="1" noChangeArrowheads="1"/>
              </p:cNvSpPr>
              <p:nvPr>
                <p:ph idx="1"/>
              </p:nvPr>
            </p:nvSpPr>
            <p:spPr>
              <a:xfrm>
                <a:off x="701003" y="1537856"/>
                <a:ext cx="9757288" cy="7803441"/>
              </a:xfrm>
            </p:spPr>
            <p:txBody>
              <a:bodyPr/>
              <a:lstStyle/>
              <a:p>
                <a:r>
                  <a:rPr lang="en-GB" altLang="en-US" dirty="0"/>
                  <a:t>Since we can use </a:t>
                </a:r>
                <a14:m>
                  <m:oMath xmlns:m="http://schemas.openxmlformats.org/officeDocument/2006/math">
                    <m:r>
                      <a:rPr lang="en-GB" altLang="en-US" i="1" dirty="0">
                        <a:latin typeface="Cambria Math" panose="02040503050406030204" pitchFamily="18" charset="0"/>
                      </a:rPr>
                      <m:t>(</m:t>
                    </m:r>
                    <m:r>
                      <a:rPr lang="en-US" altLang="en-US" b="0" i="1" dirty="0">
                        <a:latin typeface="Cambria Math" panose="02040503050406030204" pitchFamily="18" charset="0"/>
                      </a:rPr>
                      <m:t>𝑑</m:t>
                    </m:r>
                    <m:r>
                      <a:rPr lang="en-GB" altLang="en-US" i="1" dirty="0" err="1">
                        <a:latin typeface="Cambria Math" panose="02040503050406030204" pitchFamily="18" charset="0"/>
                      </a:rPr>
                      <m:t>,</m:t>
                    </m:r>
                    <m:r>
                      <a:rPr lang="en-GB" altLang="en-US" b="0" i="1" dirty="0">
                        <a:latin typeface="Cambria Math" panose="02040503050406030204" pitchFamily="18" charset="0"/>
                        <a:ea typeface="Cambria Math" panose="02040503050406030204" pitchFamily="18" charset="0"/>
                      </a:rPr>
                      <m:t>𝜃</m:t>
                    </m:r>
                    <m:r>
                      <a:rPr lang="en-GB" altLang="en-US" i="1" dirty="0">
                        <a:latin typeface="Cambria Math" panose="02040503050406030204" pitchFamily="18" charset="0"/>
                      </a:rPr>
                      <m:t>)</m:t>
                    </m:r>
                  </m:oMath>
                </a14:m>
                <a:r>
                  <a:rPr lang="en-GB" altLang="en-US" dirty="0"/>
                  <a:t> to represent any line in the image space</a:t>
                </a:r>
              </a:p>
              <a:p>
                <a:endParaRPr lang="en-GB" altLang="en-US" dirty="0"/>
              </a:p>
              <a:p>
                <a:r>
                  <a:rPr lang="en-GB" altLang="en-US" dirty="0"/>
                  <a:t>We can represent any line in the image space as a point in the plane defined by </a:t>
                </a:r>
                <a14:m>
                  <m:oMath xmlns:m="http://schemas.openxmlformats.org/officeDocument/2006/math">
                    <m:r>
                      <a:rPr lang="en-GB" altLang="en-US" i="1" dirty="0">
                        <a:latin typeface="Cambria Math" panose="02040503050406030204" pitchFamily="18" charset="0"/>
                      </a:rPr>
                      <m:t>(</m:t>
                    </m:r>
                    <m:r>
                      <a:rPr lang="en-US" altLang="en-US" b="0" i="1" dirty="0">
                        <a:latin typeface="Cambria Math" panose="02040503050406030204" pitchFamily="18" charset="0"/>
                      </a:rPr>
                      <m:t>𝑑</m:t>
                    </m:r>
                    <m:r>
                      <a:rPr lang="en-GB" altLang="en-US" i="1" dirty="0" err="1">
                        <a:latin typeface="Cambria Math" panose="02040503050406030204" pitchFamily="18" charset="0"/>
                      </a:rPr>
                      <m:t>,</m:t>
                    </m:r>
                    <m:r>
                      <a:rPr lang="en-GB" altLang="en-US" b="0" i="1" dirty="0">
                        <a:latin typeface="Cambria Math" panose="02040503050406030204" pitchFamily="18" charset="0"/>
                        <a:ea typeface="Cambria Math" panose="02040503050406030204" pitchFamily="18" charset="0"/>
                      </a:rPr>
                      <m:t>𝜃</m:t>
                    </m:r>
                    <m:r>
                      <a:rPr lang="en-GB" altLang="en-US" i="1" dirty="0">
                        <a:latin typeface="Cambria Math" panose="02040503050406030204" pitchFamily="18" charset="0"/>
                      </a:rPr>
                      <m:t>)</m:t>
                    </m:r>
                  </m:oMath>
                </a14:m>
                <a:endParaRPr lang="en-GB" altLang="en-US" dirty="0"/>
              </a:p>
              <a:p>
                <a:endParaRPr lang="en-GB" altLang="en-US" dirty="0"/>
              </a:p>
              <a:p>
                <a:r>
                  <a:rPr lang="en-GB" altLang="en-US" dirty="0"/>
                  <a:t>This is called Hough space</a:t>
                </a:r>
              </a:p>
              <a:p>
                <a:endParaRPr lang="en-GB" altLang="en-US" dirty="0"/>
              </a:p>
            </p:txBody>
          </p:sp>
        </mc:Choice>
        <mc:Fallback xmlns="">
          <p:sp>
            <p:nvSpPr>
              <p:cNvPr id="10243" name="Rectangle 3">
                <a:extLst>
                  <a:ext uri="{FF2B5EF4-FFF2-40B4-BE49-F238E27FC236}">
                    <a16:creationId xmlns:a16="http://schemas.microsoft.com/office/drawing/2014/main" id="{525298FC-8E3F-9C4F-AD9E-83290AF0B9DF}"/>
                  </a:ext>
                </a:extLst>
              </p:cNvPr>
              <p:cNvSpPr>
                <a:spLocks noGrp="1" noRot="1" noChangeAspect="1" noMove="1" noResize="1" noEditPoints="1" noAdjustHandles="1" noChangeArrowheads="1" noChangeShapeType="1" noTextEdit="1"/>
              </p:cNvSpPr>
              <p:nvPr>
                <p:ph type="body" idx="1"/>
              </p:nvPr>
            </p:nvSpPr>
            <p:spPr>
              <a:xfrm>
                <a:off x="701003" y="1537856"/>
                <a:ext cx="9757288" cy="7803441"/>
              </a:xfrm>
              <a:blipFill>
                <a:blip r:embed="rId3"/>
                <a:stretch>
                  <a:fillRect l="-1691" t="-1948" r="-2991"/>
                </a:stretch>
              </a:blipFill>
            </p:spPr>
            <p:txBody>
              <a:bodyPr/>
              <a:lstStyle/>
              <a:p>
                <a:r>
                  <a:rPr lang="en-US">
                    <a:noFill/>
                  </a:rPr>
                  <a:t> </a:t>
                </a:r>
              </a:p>
            </p:txBody>
          </p:sp>
        </mc:Fallback>
      </mc:AlternateContent>
      <p:pic>
        <p:nvPicPr>
          <p:cNvPr id="10253" name="Picture 13" descr="F:\teaching\vision\Finding Lines\point_in_hough_space.tif">
            <a:extLst>
              <a:ext uri="{FF2B5EF4-FFF2-40B4-BE49-F238E27FC236}">
                <a16:creationId xmlns:a16="http://schemas.microsoft.com/office/drawing/2014/main" id="{CC1D1A25-F199-1342-A1CD-07AF85EEE6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3150" t="7423" r="9358" b="10909"/>
          <a:stretch>
            <a:fillRect/>
          </a:stretch>
        </p:blipFill>
        <p:spPr bwMode="auto">
          <a:xfrm>
            <a:off x="12413979" y="4538134"/>
            <a:ext cx="3197013" cy="4066258"/>
          </a:xfrm>
          <a:prstGeom prst="rect">
            <a:avLst/>
          </a:prstGeom>
          <a:noFill/>
          <a:extLst>
            <a:ext uri="{909E8E84-426E-40DD-AFC4-6F175D3DCCD1}">
              <a14:hiddenFill xmlns:a14="http://schemas.microsoft.com/office/drawing/2010/main">
                <a:solidFill>
                  <a:srgbClr val="FFFFFF"/>
                </a:solidFill>
              </a14:hiddenFill>
            </a:ext>
          </a:extLst>
        </p:spPr>
      </p:pic>
      <p:sp>
        <p:nvSpPr>
          <p:cNvPr id="10256" name="Freeform 16">
            <a:extLst>
              <a:ext uri="{FF2B5EF4-FFF2-40B4-BE49-F238E27FC236}">
                <a16:creationId xmlns:a16="http://schemas.microsoft.com/office/drawing/2014/main" id="{5B8F94E6-752F-D349-AFB9-EABC1437841D}"/>
              </a:ext>
            </a:extLst>
          </p:cNvPr>
          <p:cNvSpPr>
            <a:spLocks/>
          </p:cNvSpPr>
          <p:nvPr/>
        </p:nvSpPr>
        <p:spPr bwMode="auto">
          <a:xfrm>
            <a:off x="11619241" y="2600960"/>
            <a:ext cx="2716106" cy="3467947"/>
          </a:xfrm>
          <a:custGeom>
            <a:avLst/>
            <a:gdLst>
              <a:gd name="T0" fmla="*/ 327 w 1317"/>
              <a:gd name="T1" fmla="*/ 0 h 1662"/>
              <a:gd name="T2" fmla="*/ 165 w 1317"/>
              <a:gd name="T3" fmla="*/ 654 h 1662"/>
              <a:gd name="T4" fmla="*/ 1317 w 1317"/>
              <a:gd name="T5" fmla="*/ 1662 h 1662"/>
            </a:gdLst>
            <a:ahLst/>
            <a:cxnLst>
              <a:cxn ang="0">
                <a:pos x="T0" y="T1"/>
              </a:cxn>
              <a:cxn ang="0">
                <a:pos x="T2" y="T3"/>
              </a:cxn>
              <a:cxn ang="0">
                <a:pos x="T4" y="T5"/>
              </a:cxn>
            </a:cxnLst>
            <a:rect l="0" t="0" r="r" b="b"/>
            <a:pathLst>
              <a:path w="1317" h="1662">
                <a:moveTo>
                  <a:pt x="327" y="0"/>
                </a:moveTo>
                <a:cubicBezTo>
                  <a:pt x="163" y="188"/>
                  <a:pt x="0" y="377"/>
                  <a:pt x="165" y="654"/>
                </a:cubicBezTo>
                <a:cubicBezTo>
                  <a:pt x="330" y="931"/>
                  <a:pt x="823" y="1296"/>
                  <a:pt x="1317" y="1662"/>
                </a:cubicBezTo>
              </a:path>
            </a:pathLst>
          </a:custGeom>
          <a:noFill/>
          <a:ln w="66675">
            <a:solidFill>
              <a:srgbClr val="FFCC00"/>
            </a:solidFill>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5973"/>
          </a:p>
        </p:txBody>
      </p:sp>
      <mc:AlternateContent xmlns:mc="http://schemas.openxmlformats.org/markup-compatibility/2006" xmlns:a14="http://schemas.microsoft.com/office/drawing/2010/main">
        <mc:Choice Requires="a14">
          <p:sp>
            <p:nvSpPr>
              <p:cNvPr id="10257" name="Text Box 17">
                <a:extLst>
                  <a:ext uri="{FF2B5EF4-FFF2-40B4-BE49-F238E27FC236}">
                    <a16:creationId xmlns:a16="http://schemas.microsoft.com/office/drawing/2014/main" id="{DA212138-BD8F-1B49-92F8-3940382B9B41}"/>
                  </a:ext>
                </a:extLst>
              </p:cNvPr>
              <p:cNvSpPr txBox="1">
                <a:spLocks noChangeArrowheads="1"/>
              </p:cNvSpPr>
              <p:nvPr/>
            </p:nvSpPr>
            <p:spPr bwMode="auto">
              <a:xfrm>
                <a:off x="11042154" y="4471078"/>
                <a:ext cx="1531450" cy="6463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pPr>
                <a14:m>
                  <m:oMathPara xmlns:m="http://schemas.openxmlformats.org/officeDocument/2006/math">
                    <m:oMathParaPr>
                      <m:jc m:val="centerGroup"/>
                    </m:oMathParaPr>
                    <m:oMath xmlns:m="http://schemas.openxmlformats.org/officeDocument/2006/math">
                      <m:r>
                        <a:rPr lang="en-GB" altLang="en-US" sz="3600" i="1" dirty="0" smtClean="0">
                          <a:latin typeface="Cambria Math" panose="02040503050406030204" pitchFamily="18" charset="0"/>
                          <a:ea typeface="Cambria Math" panose="02040503050406030204" pitchFamily="18" charset="0"/>
                        </a:rPr>
                        <m:t>𝜃</m:t>
                      </m:r>
                      <m:r>
                        <a:rPr lang="en-GB" altLang="en-US" sz="3600" i="1" dirty="0" smtClean="0">
                          <a:latin typeface="Cambria Math" panose="02040503050406030204" pitchFamily="18" charset="0"/>
                        </a:rPr>
                        <m:t>=</m:t>
                      </m:r>
                      <m:r>
                        <a:rPr lang="en-GB" altLang="en-US" sz="3600" i="1" dirty="0">
                          <a:latin typeface="Cambria Math" panose="02040503050406030204" pitchFamily="18" charset="0"/>
                        </a:rPr>
                        <m:t>0</m:t>
                      </m:r>
                    </m:oMath>
                  </m:oMathPara>
                </a14:m>
                <a:endParaRPr lang="en-GB" altLang="en-US" sz="3600" dirty="0">
                  <a:latin typeface="Symbol" pitchFamily="2" charset="2"/>
                </a:endParaRPr>
              </a:p>
            </p:txBody>
          </p:sp>
        </mc:Choice>
        <mc:Fallback xmlns="">
          <p:sp>
            <p:nvSpPr>
              <p:cNvPr id="10257" name="Text Box 17">
                <a:extLst>
                  <a:ext uri="{FF2B5EF4-FFF2-40B4-BE49-F238E27FC236}">
                    <a16:creationId xmlns:a16="http://schemas.microsoft.com/office/drawing/2014/main" id="{DA212138-BD8F-1B49-92F8-3940382B9B41}"/>
                  </a:ext>
                </a:extLst>
              </p:cNvPr>
              <p:cNvSpPr txBox="1">
                <a:spLocks noRot="1" noChangeAspect="1" noMove="1" noResize="1" noEditPoints="1" noAdjustHandles="1" noChangeArrowheads="1" noChangeShapeType="1" noTextEdit="1"/>
              </p:cNvSpPr>
              <p:nvPr/>
            </p:nvSpPr>
            <p:spPr bwMode="auto">
              <a:xfrm>
                <a:off x="11042154" y="4471078"/>
                <a:ext cx="1531450" cy="646331"/>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58" name="Text Box 18">
                <a:extLst>
                  <a:ext uri="{FF2B5EF4-FFF2-40B4-BE49-F238E27FC236}">
                    <a16:creationId xmlns:a16="http://schemas.microsoft.com/office/drawing/2014/main" id="{E391E5B7-713F-C84E-BE3F-ED0B98C0731E}"/>
                  </a:ext>
                </a:extLst>
              </p:cNvPr>
              <p:cNvSpPr txBox="1">
                <a:spLocks noChangeArrowheads="1"/>
              </p:cNvSpPr>
              <p:nvPr/>
            </p:nvSpPr>
            <p:spPr bwMode="auto">
              <a:xfrm>
                <a:off x="10494867" y="8026401"/>
                <a:ext cx="2073995" cy="6463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pPr>
                <a14:m>
                  <m:oMathPara xmlns:m="http://schemas.openxmlformats.org/officeDocument/2006/math">
                    <m:oMathParaPr>
                      <m:jc m:val="centerGroup"/>
                    </m:oMathParaPr>
                    <m:oMath xmlns:m="http://schemas.openxmlformats.org/officeDocument/2006/math">
                      <m:r>
                        <a:rPr lang="en-GB" altLang="en-US" sz="3600" i="1" dirty="0" smtClean="0">
                          <a:latin typeface="Cambria Math" panose="02040503050406030204" pitchFamily="18" charset="0"/>
                          <a:ea typeface="Cambria Math" panose="02040503050406030204" pitchFamily="18" charset="0"/>
                        </a:rPr>
                        <m:t>𝜃</m:t>
                      </m:r>
                      <m:r>
                        <a:rPr lang="en-GB" altLang="en-US" sz="3600" i="1" dirty="0" smtClean="0">
                          <a:latin typeface="Cambria Math" panose="02040503050406030204" pitchFamily="18" charset="0"/>
                        </a:rPr>
                        <m:t>=180</m:t>
                      </m:r>
                    </m:oMath>
                  </m:oMathPara>
                </a14:m>
                <a:endParaRPr lang="en-GB" altLang="en-US" sz="3600" dirty="0">
                  <a:latin typeface="Symbol" pitchFamily="2" charset="2"/>
                </a:endParaRPr>
              </a:p>
            </p:txBody>
          </p:sp>
        </mc:Choice>
        <mc:Fallback xmlns="">
          <p:sp>
            <p:nvSpPr>
              <p:cNvPr id="10258" name="Text Box 18">
                <a:extLst>
                  <a:ext uri="{FF2B5EF4-FFF2-40B4-BE49-F238E27FC236}">
                    <a16:creationId xmlns:a16="http://schemas.microsoft.com/office/drawing/2014/main" id="{E391E5B7-713F-C84E-BE3F-ED0B98C0731E}"/>
                  </a:ext>
                </a:extLst>
              </p:cNvPr>
              <p:cNvSpPr txBox="1">
                <a:spLocks noRot="1" noChangeAspect="1" noMove="1" noResize="1" noEditPoints="1" noAdjustHandles="1" noChangeArrowheads="1" noChangeShapeType="1" noTextEdit="1"/>
              </p:cNvSpPr>
              <p:nvPr/>
            </p:nvSpPr>
            <p:spPr bwMode="auto">
              <a:xfrm>
                <a:off x="10494867" y="8026401"/>
                <a:ext cx="2073995" cy="646331"/>
              </a:xfrm>
              <a:prstGeom prst="rect">
                <a:avLst/>
              </a:prstGeom>
              <a:blipFill>
                <a:blip r:embed="rId6"/>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59" name="Text Box 19">
                <a:extLst>
                  <a:ext uri="{FF2B5EF4-FFF2-40B4-BE49-F238E27FC236}">
                    <a16:creationId xmlns:a16="http://schemas.microsoft.com/office/drawing/2014/main" id="{7E3A73CA-3E1D-D54F-847A-B540C8E97427}"/>
                  </a:ext>
                </a:extLst>
              </p:cNvPr>
              <p:cNvSpPr txBox="1">
                <a:spLocks noChangeArrowheads="1"/>
              </p:cNvSpPr>
              <p:nvPr/>
            </p:nvSpPr>
            <p:spPr bwMode="auto">
              <a:xfrm>
                <a:off x="11759184" y="8818881"/>
                <a:ext cx="4553711" cy="5847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pPr>
                <a14:m>
                  <m:oMath xmlns:m="http://schemas.openxmlformats.org/officeDocument/2006/math">
                    <m:r>
                      <a:rPr lang="en-US" altLang="en-US" sz="3200" b="0" i="1" dirty="0" smtClean="0">
                        <a:latin typeface="Cambria Math" panose="02040503050406030204" pitchFamily="18" charset="0"/>
                      </a:rPr>
                      <m:t>𝑑</m:t>
                    </m:r>
                    <m:r>
                      <a:rPr lang="en-GB" altLang="en-US" sz="3200" i="1" dirty="0" smtClean="0">
                        <a:latin typeface="Cambria Math" panose="02040503050406030204" pitchFamily="18" charset="0"/>
                      </a:rPr>
                      <m:t>=0</m:t>
                    </m:r>
                  </m:oMath>
                </a14:m>
                <a:r>
                  <a:rPr lang="en-GB" altLang="en-US" sz="3200" dirty="0"/>
                  <a:t>	             </a:t>
                </a:r>
                <a14:m>
                  <m:oMath xmlns:m="http://schemas.openxmlformats.org/officeDocument/2006/math">
                    <m:r>
                      <a:rPr lang="en-US" altLang="en-US" sz="3200" b="0" i="1" dirty="0" smtClean="0">
                        <a:latin typeface="Cambria Math" panose="02040503050406030204" pitchFamily="18" charset="0"/>
                      </a:rPr>
                      <m:t>𝑑</m:t>
                    </m:r>
                    <m:r>
                      <a:rPr lang="en-GB" altLang="en-US" sz="3200" i="1" dirty="0" smtClean="0">
                        <a:latin typeface="Cambria Math" panose="02040503050406030204" pitchFamily="18" charset="0"/>
                      </a:rPr>
                      <m:t>=100</m:t>
                    </m:r>
                  </m:oMath>
                </a14:m>
                <a:endParaRPr lang="en-GB" altLang="en-US" sz="3200" dirty="0"/>
              </a:p>
            </p:txBody>
          </p:sp>
        </mc:Choice>
        <mc:Fallback xmlns="">
          <p:sp>
            <p:nvSpPr>
              <p:cNvPr id="10259" name="Text Box 19">
                <a:extLst>
                  <a:ext uri="{FF2B5EF4-FFF2-40B4-BE49-F238E27FC236}">
                    <a16:creationId xmlns:a16="http://schemas.microsoft.com/office/drawing/2014/main" id="{7E3A73CA-3E1D-D54F-847A-B540C8E97427}"/>
                  </a:ext>
                </a:extLst>
              </p:cNvPr>
              <p:cNvSpPr txBox="1">
                <a:spLocks noRot="1" noChangeAspect="1" noMove="1" noResize="1" noEditPoints="1" noAdjustHandles="1" noChangeArrowheads="1" noChangeShapeType="1" noTextEdit="1"/>
              </p:cNvSpPr>
              <p:nvPr/>
            </p:nvSpPr>
            <p:spPr bwMode="auto">
              <a:xfrm>
                <a:off x="11759184" y="8818881"/>
                <a:ext cx="4553711" cy="584775"/>
              </a:xfrm>
              <a:prstGeom prst="rect">
                <a:avLst/>
              </a:prstGeom>
              <a:blipFill>
                <a:blip r:embed="rId7"/>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0260" name="Line 20">
            <a:extLst>
              <a:ext uri="{FF2B5EF4-FFF2-40B4-BE49-F238E27FC236}">
                <a16:creationId xmlns:a16="http://schemas.microsoft.com/office/drawing/2014/main" id="{CD7488C4-5968-1949-9AE1-DA64024CE403}"/>
              </a:ext>
            </a:extLst>
          </p:cNvPr>
          <p:cNvSpPr>
            <a:spLocks noChangeShapeType="1"/>
          </p:cNvSpPr>
          <p:nvPr/>
        </p:nvSpPr>
        <p:spPr bwMode="auto">
          <a:xfrm flipH="1">
            <a:off x="12222067" y="4538133"/>
            <a:ext cx="18965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6600"/>
          </a:p>
        </p:txBody>
      </p:sp>
      <p:sp>
        <p:nvSpPr>
          <p:cNvPr id="10261" name="Line 21">
            <a:extLst>
              <a:ext uri="{FF2B5EF4-FFF2-40B4-BE49-F238E27FC236}">
                <a16:creationId xmlns:a16="http://schemas.microsoft.com/office/drawing/2014/main" id="{3EC4B08D-48C9-9447-A485-AF93D326F8FE}"/>
              </a:ext>
            </a:extLst>
          </p:cNvPr>
          <p:cNvSpPr>
            <a:spLocks noChangeShapeType="1"/>
          </p:cNvSpPr>
          <p:nvPr/>
        </p:nvSpPr>
        <p:spPr bwMode="auto">
          <a:xfrm flipH="1">
            <a:off x="12249161" y="8575040"/>
            <a:ext cx="18965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6600"/>
          </a:p>
        </p:txBody>
      </p:sp>
      <p:sp>
        <p:nvSpPr>
          <p:cNvPr id="10262" name="Line 22">
            <a:extLst>
              <a:ext uri="{FF2B5EF4-FFF2-40B4-BE49-F238E27FC236}">
                <a16:creationId xmlns:a16="http://schemas.microsoft.com/office/drawing/2014/main" id="{3031C429-B474-A247-9A88-B3657A9AD9DF}"/>
              </a:ext>
            </a:extLst>
          </p:cNvPr>
          <p:cNvSpPr>
            <a:spLocks noChangeShapeType="1"/>
          </p:cNvSpPr>
          <p:nvPr/>
        </p:nvSpPr>
        <p:spPr bwMode="auto">
          <a:xfrm rot="5400000" flipH="1">
            <a:off x="12330441" y="8669867"/>
            <a:ext cx="18965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6600"/>
          </a:p>
        </p:txBody>
      </p:sp>
      <p:sp>
        <p:nvSpPr>
          <p:cNvPr id="10263" name="Line 23">
            <a:extLst>
              <a:ext uri="{FF2B5EF4-FFF2-40B4-BE49-F238E27FC236}">
                <a16:creationId xmlns:a16="http://schemas.microsoft.com/office/drawing/2014/main" id="{E07479B6-E37D-F04F-A4F5-94507E06219F}"/>
              </a:ext>
            </a:extLst>
          </p:cNvPr>
          <p:cNvSpPr>
            <a:spLocks noChangeShapeType="1"/>
          </p:cNvSpPr>
          <p:nvPr/>
        </p:nvSpPr>
        <p:spPr bwMode="auto">
          <a:xfrm rot="5400000" flipH="1">
            <a:off x="15486814" y="8656320"/>
            <a:ext cx="18965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6600"/>
          </a:p>
        </p:txBody>
      </p:sp>
      <p:sp>
        <p:nvSpPr>
          <p:cNvPr id="20" name="Line 7">
            <a:extLst>
              <a:ext uri="{FF2B5EF4-FFF2-40B4-BE49-F238E27FC236}">
                <a16:creationId xmlns:a16="http://schemas.microsoft.com/office/drawing/2014/main" id="{2193F6CE-169E-0547-9164-53BD36780EA2}"/>
              </a:ext>
            </a:extLst>
          </p:cNvPr>
          <p:cNvSpPr>
            <a:spLocks noChangeShapeType="1"/>
          </p:cNvSpPr>
          <p:nvPr/>
        </p:nvSpPr>
        <p:spPr bwMode="auto">
          <a:xfrm>
            <a:off x="12438839" y="216296"/>
            <a:ext cx="822290" cy="2053208"/>
          </a:xfrm>
          <a:prstGeom prst="line">
            <a:avLst/>
          </a:prstGeom>
          <a:noFill/>
          <a:ln w="5397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5973" dirty="0"/>
          </a:p>
        </p:txBody>
      </p:sp>
      <p:sp>
        <p:nvSpPr>
          <p:cNvPr id="21" name="Freeform 10">
            <a:extLst>
              <a:ext uri="{FF2B5EF4-FFF2-40B4-BE49-F238E27FC236}">
                <a16:creationId xmlns:a16="http://schemas.microsoft.com/office/drawing/2014/main" id="{5E2D9495-5D97-3349-8AD5-8F73A47E2BB8}"/>
              </a:ext>
            </a:extLst>
          </p:cNvPr>
          <p:cNvSpPr>
            <a:spLocks/>
          </p:cNvSpPr>
          <p:nvPr/>
        </p:nvSpPr>
        <p:spPr bwMode="auto">
          <a:xfrm>
            <a:off x="12680421" y="220811"/>
            <a:ext cx="548639" cy="643467"/>
          </a:xfrm>
          <a:custGeom>
            <a:avLst/>
            <a:gdLst>
              <a:gd name="T0" fmla="*/ 0 w 243"/>
              <a:gd name="T1" fmla="*/ 285 h 285"/>
              <a:gd name="T2" fmla="*/ 108 w 243"/>
              <a:gd name="T3" fmla="*/ 234 h 285"/>
              <a:gd name="T4" fmla="*/ 177 w 243"/>
              <a:gd name="T5" fmla="*/ 165 h 285"/>
              <a:gd name="T6" fmla="*/ 213 w 243"/>
              <a:gd name="T7" fmla="*/ 99 h 285"/>
              <a:gd name="T8" fmla="*/ 243 w 243"/>
              <a:gd name="T9" fmla="*/ 0 h 285"/>
            </a:gdLst>
            <a:ahLst/>
            <a:cxnLst>
              <a:cxn ang="0">
                <a:pos x="T0" y="T1"/>
              </a:cxn>
              <a:cxn ang="0">
                <a:pos x="T2" y="T3"/>
              </a:cxn>
              <a:cxn ang="0">
                <a:pos x="T4" y="T5"/>
              </a:cxn>
              <a:cxn ang="0">
                <a:pos x="T6" y="T7"/>
              </a:cxn>
              <a:cxn ang="0">
                <a:pos x="T8" y="T9"/>
              </a:cxn>
            </a:cxnLst>
            <a:rect l="0" t="0" r="r" b="b"/>
            <a:pathLst>
              <a:path w="243" h="285">
                <a:moveTo>
                  <a:pt x="0" y="285"/>
                </a:moveTo>
                <a:cubicBezTo>
                  <a:pt x="39" y="269"/>
                  <a:pt x="79" y="254"/>
                  <a:pt x="108" y="234"/>
                </a:cubicBezTo>
                <a:cubicBezTo>
                  <a:pt x="137" y="214"/>
                  <a:pt x="160" y="187"/>
                  <a:pt x="177" y="165"/>
                </a:cubicBezTo>
                <a:cubicBezTo>
                  <a:pt x="194" y="143"/>
                  <a:pt x="202" y="126"/>
                  <a:pt x="213" y="99"/>
                </a:cubicBezTo>
                <a:cubicBezTo>
                  <a:pt x="224" y="72"/>
                  <a:pt x="233" y="36"/>
                  <a:pt x="243" y="0"/>
                </a:cubicBezTo>
              </a:path>
            </a:pathLst>
          </a:custGeom>
          <a:noFill/>
          <a:ln w="50800">
            <a:solidFill>
              <a:srgbClr val="FF0000"/>
            </a:solidFill>
            <a:round/>
            <a:headEnd type="triangle" w="lg"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5973"/>
          </a:p>
        </p:txBody>
      </p:sp>
      <mc:AlternateContent xmlns:mc="http://schemas.openxmlformats.org/markup-compatibility/2006" xmlns:a14="http://schemas.microsoft.com/office/drawing/2010/main">
        <mc:Choice Requires="a14">
          <p:sp>
            <p:nvSpPr>
              <p:cNvPr id="22" name="Text Box 11">
                <a:extLst>
                  <a:ext uri="{FF2B5EF4-FFF2-40B4-BE49-F238E27FC236}">
                    <a16:creationId xmlns:a16="http://schemas.microsoft.com/office/drawing/2014/main" id="{A2A70E92-ECE1-9E40-8525-298F14B4CA37}"/>
                  </a:ext>
                </a:extLst>
              </p:cNvPr>
              <p:cNvSpPr txBox="1">
                <a:spLocks noChangeArrowheads="1"/>
              </p:cNvSpPr>
              <p:nvPr/>
            </p:nvSpPr>
            <p:spPr bwMode="auto">
              <a:xfrm>
                <a:off x="13261129" y="60130"/>
                <a:ext cx="650240" cy="7694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spcBef>
                    <a:spcPct val="50000"/>
                  </a:spcBef>
                </a:pPr>
                <a14:m>
                  <m:oMathPara xmlns:m="http://schemas.openxmlformats.org/officeDocument/2006/math">
                    <m:oMathParaPr>
                      <m:jc m:val="centerGroup"/>
                    </m:oMathParaPr>
                    <m:oMath xmlns:m="http://schemas.openxmlformats.org/officeDocument/2006/math">
                      <m:r>
                        <a:rPr lang="en-GB" altLang="en-US" sz="4400" i="1" smtClean="0">
                          <a:solidFill>
                            <a:srgbClr val="FF0000"/>
                          </a:solidFill>
                          <a:latin typeface="Cambria Math" panose="02040503050406030204" pitchFamily="18" charset="0"/>
                          <a:ea typeface="Cambria Math" panose="02040503050406030204" pitchFamily="18" charset="0"/>
                        </a:rPr>
                        <m:t>𝜃</m:t>
                      </m:r>
                    </m:oMath>
                  </m:oMathPara>
                </a14:m>
                <a:endParaRPr lang="en-GB" altLang="en-US" sz="5973" dirty="0">
                  <a:solidFill>
                    <a:srgbClr val="FF0000"/>
                  </a:solidFill>
                  <a:latin typeface="Symbol" pitchFamily="2" charset="2"/>
                </a:endParaRPr>
              </a:p>
            </p:txBody>
          </p:sp>
        </mc:Choice>
        <mc:Fallback xmlns="">
          <p:sp>
            <p:nvSpPr>
              <p:cNvPr id="22" name="Text Box 11">
                <a:extLst>
                  <a:ext uri="{FF2B5EF4-FFF2-40B4-BE49-F238E27FC236}">
                    <a16:creationId xmlns:a16="http://schemas.microsoft.com/office/drawing/2014/main" id="{A2A70E92-ECE1-9E40-8525-298F14B4CA37}"/>
                  </a:ext>
                </a:extLst>
              </p:cNvPr>
              <p:cNvSpPr txBox="1">
                <a:spLocks noRot="1" noChangeAspect="1" noMove="1" noResize="1" noEditPoints="1" noAdjustHandles="1" noChangeArrowheads="1" noChangeShapeType="1" noTextEdit="1"/>
              </p:cNvSpPr>
              <p:nvPr/>
            </p:nvSpPr>
            <p:spPr bwMode="auto">
              <a:xfrm>
                <a:off x="13261129" y="60130"/>
                <a:ext cx="650240" cy="769441"/>
              </a:xfrm>
              <a:prstGeom prst="rect">
                <a:avLst/>
              </a:prstGeom>
              <a:blipFill>
                <a:blip r:embed="rId8"/>
                <a:stretch>
                  <a:fillRect l="-17647" b="-163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 Box 12">
                <a:extLst>
                  <a:ext uri="{FF2B5EF4-FFF2-40B4-BE49-F238E27FC236}">
                    <a16:creationId xmlns:a16="http://schemas.microsoft.com/office/drawing/2014/main" id="{2815A430-EF08-894D-B79C-B3902E0AF4DE}"/>
                  </a:ext>
                </a:extLst>
              </p:cNvPr>
              <p:cNvSpPr txBox="1">
                <a:spLocks noChangeArrowheads="1"/>
              </p:cNvSpPr>
              <p:nvPr/>
            </p:nvSpPr>
            <p:spPr bwMode="auto">
              <a:xfrm>
                <a:off x="13130847" y="1219050"/>
                <a:ext cx="650240"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spcBef>
                    <a:spcPct val="50000"/>
                  </a:spcBef>
                </a:pPr>
                <a14:m>
                  <m:oMathPara xmlns:m="http://schemas.openxmlformats.org/officeDocument/2006/math">
                    <m:oMathParaPr>
                      <m:jc m:val="centerGroup"/>
                    </m:oMathParaPr>
                    <m:oMath xmlns:m="http://schemas.openxmlformats.org/officeDocument/2006/math">
                      <m:r>
                        <a:rPr lang="en-GB" altLang="en-US" sz="4800" i="1" dirty="0" smtClean="0">
                          <a:solidFill>
                            <a:srgbClr val="FF0000"/>
                          </a:solidFill>
                          <a:latin typeface="Cambria Math" panose="02040503050406030204" pitchFamily="18" charset="0"/>
                        </a:rPr>
                        <m:t>𝑑</m:t>
                      </m:r>
                    </m:oMath>
                  </m:oMathPara>
                </a14:m>
                <a:endParaRPr lang="en-GB" altLang="en-US" sz="5973" dirty="0">
                  <a:solidFill>
                    <a:srgbClr val="FF0000"/>
                  </a:solidFill>
                  <a:latin typeface="Arial" panose="020B0604020202020204" pitchFamily="34" charset="0"/>
                </a:endParaRPr>
              </a:p>
            </p:txBody>
          </p:sp>
        </mc:Choice>
        <mc:Fallback xmlns="">
          <p:sp>
            <p:nvSpPr>
              <p:cNvPr id="23" name="Text Box 12">
                <a:extLst>
                  <a:ext uri="{FF2B5EF4-FFF2-40B4-BE49-F238E27FC236}">
                    <a16:creationId xmlns:a16="http://schemas.microsoft.com/office/drawing/2014/main" id="{2815A430-EF08-894D-B79C-B3902E0AF4DE}"/>
                  </a:ext>
                </a:extLst>
              </p:cNvPr>
              <p:cNvSpPr txBox="1">
                <a:spLocks noRot="1" noChangeAspect="1" noMove="1" noResize="1" noEditPoints="1" noAdjustHandles="1" noChangeArrowheads="1" noChangeShapeType="1" noTextEdit="1"/>
              </p:cNvSpPr>
              <p:nvPr/>
            </p:nvSpPr>
            <p:spPr bwMode="auto">
              <a:xfrm>
                <a:off x="13130847" y="1219050"/>
                <a:ext cx="650240" cy="830997"/>
              </a:xfrm>
              <a:prstGeom prst="rect">
                <a:avLst/>
              </a:prstGeom>
              <a:blipFill>
                <a:blip r:embed="rId9"/>
                <a:stretch>
                  <a:fillRect l="-25000" b="-307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3461157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Closeup of edges"/>
          <p:cNvSpPr txBox="1">
            <a:spLocks noGrp="1"/>
          </p:cNvSpPr>
          <p:nvPr>
            <p:ph type="title"/>
          </p:nvPr>
        </p:nvSpPr>
        <p:spPr>
          <a:prstGeom prst="rect">
            <a:avLst/>
          </a:prstGeom>
        </p:spPr>
        <p:txBody>
          <a:bodyPr/>
          <a:lstStyle>
            <a:lvl1pPr>
              <a:defRPr sz="5600"/>
            </a:lvl1pPr>
          </a:lstStyle>
          <a:p>
            <a:r>
              <a:t>Closeup of edges</a:t>
            </a:r>
          </a:p>
        </p:txBody>
      </p:sp>
      <p:sp>
        <p:nvSpPr>
          <p:cNvPr id="2" name="Content Placeholder 1">
            <a:extLst>
              <a:ext uri="{FF2B5EF4-FFF2-40B4-BE49-F238E27FC236}">
                <a16:creationId xmlns:a16="http://schemas.microsoft.com/office/drawing/2014/main" id="{2169EF93-F587-D940-8297-E55495C0C986}"/>
              </a:ext>
            </a:extLst>
          </p:cNvPr>
          <p:cNvSpPr>
            <a:spLocks noGrp="1"/>
          </p:cNvSpPr>
          <p:nvPr>
            <p:ph idx="1"/>
          </p:nvPr>
        </p:nvSpPr>
        <p:spPr/>
        <p:txBody>
          <a:bodyPr/>
          <a:lstStyle/>
          <a:p>
            <a:endParaRPr lang="en-US"/>
          </a:p>
        </p:txBody>
      </p:sp>
      <p:pic>
        <p:nvPicPr>
          <p:cNvPr id="217" name="C:\Documents and Settings\Derek Hoiem\My Documents\My Pictures\monte carlo\monaco03.jpg" descr="C:\Documents and Settings\Derek Hoiem\My Documents\My Pictures\monte carlo\monaco03.jpg"/>
          <p:cNvPicPr>
            <a:picLocks noChangeAspect="1"/>
          </p:cNvPicPr>
          <p:nvPr/>
        </p:nvPicPr>
        <p:blipFill>
          <a:blip r:embed="rId2"/>
          <a:stretch>
            <a:fillRect/>
          </a:stretch>
        </p:blipFill>
        <p:spPr>
          <a:xfrm>
            <a:off x="2601225" y="1625599"/>
            <a:ext cx="5854419" cy="7802882"/>
          </a:xfrm>
          <a:prstGeom prst="rect">
            <a:avLst/>
          </a:prstGeom>
          <a:ln w="12700">
            <a:miter lim="400000"/>
          </a:ln>
        </p:spPr>
      </p:pic>
      <p:sp>
        <p:nvSpPr>
          <p:cNvPr id="218" name="Source: D. Hoiem"/>
          <p:cNvSpPr txBox="1"/>
          <p:nvPr/>
        </p:nvSpPr>
        <p:spPr>
          <a:xfrm>
            <a:off x="12571571" y="9211733"/>
            <a:ext cx="2510650"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a:lvl1pPr>
          </a:lstStyle>
          <a:p>
            <a:r>
              <a:t>Source: D. Hoiem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5E968-14C4-A342-B69B-233165AA966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949CF5-0334-984E-B24B-4AACC885963D}"/>
              </a:ext>
            </a:extLst>
          </p:cNvPr>
          <p:cNvSpPr>
            <a:spLocks noGrp="1"/>
          </p:cNvSpPr>
          <p:nvPr>
            <p:ph idx="1"/>
          </p:nvPr>
        </p:nvSpPr>
        <p:spPr/>
        <p:txBody>
          <a:bodyPr/>
          <a:lstStyle/>
          <a:p>
            <a:endParaRPr lang="en-US"/>
          </a:p>
        </p:txBody>
      </p:sp>
      <p:pic>
        <p:nvPicPr>
          <p:cNvPr id="4" name="Picture 12" descr="F:\teaching\vision\Finding Lines\line_in_image_space.tif">
            <a:extLst>
              <a:ext uri="{FF2B5EF4-FFF2-40B4-BE49-F238E27FC236}">
                <a16:creationId xmlns:a16="http://schemas.microsoft.com/office/drawing/2014/main" id="{A1D50E2D-0C75-E044-82C1-63222F31DD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152" t="7704" r="9297" b="10889"/>
          <a:stretch>
            <a:fillRect/>
          </a:stretch>
        </p:blipFill>
        <p:spPr bwMode="auto">
          <a:xfrm>
            <a:off x="701002" y="1537856"/>
            <a:ext cx="6119927" cy="77585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3" descr="F:\teaching\vision\Finding Lines\point_in_hough_space.tif">
            <a:extLst>
              <a:ext uri="{FF2B5EF4-FFF2-40B4-BE49-F238E27FC236}">
                <a16:creationId xmlns:a16="http://schemas.microsoft.com/office/drawing/2014/main" id="{30C607AF-564D-A742-8823-4EDE694755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150" t="7423" r="9358" b="10909"/>
          <a:stretch>
            <a:fillRect/>
          </a:stretch>
        </p:blipFill>
        <p:spPr bwMode="auto">
          <a:xfrm>
            <a:off x="10453817" y="1537856"/>
            <a:ext cx="6135298" cy="7803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9306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F:\teaching\vision\Finding Lines\line_in_image_space.tif">
            <a:extLst>
              <a:ext uri="{FF2B5EF4-FFF2-40B4-BE49-F238E27FC236}">
                <a16:creationId xmlns:a16="http://schemas.microsoft.com/office/drawing/2014/main" id="{01D5AF2A-3D44-884D-97D8-AE9288756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152" t="7704" r="9297" b="10889"/>
          <a:stretch>
            <a:fillRect/>
          </a:stretch>
        </p:blipFill>
        <p:spPr bwMode="auto">
          <a:xfrm>
            <a:off x="1546774" y="3212879"/>
            <a:ext cx="3212818" cy="4073031"/>
          </a:xfrm>
          <a:prstGeom prst="rect">
            <a:avLst/>
          </a:prstGeom>
          <a:noFill/>
          <a:extLst>
            <a:ext uri="{909E8E84-426E-40DD-AFC4-6F175D3DCCD1}">
              <a14:hiddenFill xmlns:a14="http://schemas.microsoft.com/office/drawing/2010/main">
                <a:solidFill>
                  <a:srgbClr val="FFFFFF"/>
                </a:solidFill>
              </a14:hiddenFill>
            </a:ext>
          </a:extLst>
        </p:spPr>
      </p:pic>
      <p:sp>
        <p:nvSpPr>
          <p:cNvPr id="11269" name="Rectangle 5">
            <a:extLst>
              <a:ext uri="{FF2B5EF4-FFF2-40B4-BE49-F238E27FC236}">
                <a16:creationId xmlns:a16="http://schemas.microsoft.com/office/drawing/2014/main" id="{964EE400-784B-6B47-BA7E-A38FAC972261}"/>
              </a:ext>
            </a:extLst>
          </p:cNvPr>
          <p:cNvSpPr>
            <a:spLocks noChangeArrowheads="1"/>
          </p:cNvSpPr>
          <p:nvPr/>
        </p:nvSpPr>
        <p:spPr bwMode="auto">
          <a:xfrm rot="20333634">
            <a:off x="2265819" y="4778974"/>
            <a:ext cx="398508" cy="473491"/>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5973"/>
          </a:p>
        </p:txBody>
      </p:sp>
      <p:sp>
        <p:nvSpPr>
          <p:cNvPr id="11270" name="Line 6">
            <a:extLst>
              <a:ext uri="{FF2B5EF4-FFF2-40B4-BE49-F238E27FC236}">
                <a16:creationId xmlns:a16="http://schemas.microsoft.com/office/drawing/2014/main" id="{EA384768-6FB4-7647-B1CA-F81A68BF5A5E}"/>
              </a:ext>
            </a:extLst>
          </p:cNvPr>
          <p:cNvSpPr>
            <a:spLocks noChangeShapeType="1"/>
          </p:cNvSpPr>
          <p:nvPr/>
        </p:nvSpPr>
        <p:spPr bwMode="auto">
          <a:xfrm>
            <a:off x="1555805" y="3215137"/>
            <a:ext cx="774418" cy="2147146"/>
          </a:xfrm>
          <a:prstGeom prst="line">
            <a:avLst/>
          </a:prstGeom>
          <a:noFill/>
          <a:ln w="508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5973"/>
          </a:p>
        </p:txBody>
      </p:sp>
      <p:sp>
        <p:nvSpPr>
          <p:cNvPr id="11271" name="Freeform 7">
            <a:extLst>
              <a:ext uri="{FF2B5EF4-FFF2-40B4-BE49-F238E27FC236}">
                <a16:creationId xmlns:a16="http://schemas.microsoft.com/office/drawing/2014/main" id="{8D463A8D-9472-6B40-9978-E51D8FA6AB1E}"/>
              </a:ext>
            </a:extLst>
          </p:cNvPr>
          <p:cNvSpPr>
            <a:spLocks/>
          </p:cNvSpPr>
          <p:nvPr/>
        </p:nvSpPr>
        <p:spPr bwMode="auto">
          <a:xfrm>
            <a:off x="1797388" y="3219653"/>
            <a:ext cx="548639" cy="643466"/>
          </a:xfrm>
          <a:custGeom>
            <a:avLst/>
            <a:gdLst>
              <a:gd name="T0" fmla="*/ 0 w 243"/>
              <a:gd name="T1" fmla="*/ 285 h 285"/>
              <a:gd name="T2" fmla="*/ 108 w 243"/>
              <a:gd name="T3" fmla="*/ 234 h 285"/>
              <a:gd name="T4" fmla="*/ 177 w 243"/>
              <a:gd name="T5" fmla="*/ 165 h 285"/>
              <a:gd name="T6" fmla="*/ 213 w 243"/>
              <a:gd name="T7" fmla="*/ 99 h 285"/>
              <a:gd name="T8" fmla="*/ 243 w 243"/>
              <a:gd name="T9" fmla="*/ 0 h 285"/>
            </a:gdLst>
            <a:ahLst/>
            <a:cxnLst>
              <a:cxn ang="0">
                <a:pos x="T0" y="T1"/>
              </a:cxn>
              <a:cxn ang="0">
                <a:pos x="T2" y="T3"/>
              </a:cxn>
              <a:cxn ang="0">
                <a:pos x="T4" y="T5"/>
              </a:cxn>
              <a:cxn ang="0">
                <a:pos x="T6" y="T7"/>
              </a:cxn>
              <a:cxn ang="0">
                <a:pos x="T8" y="T9"/>
              </a:cxn>
            </a:cxnLst>
            <a:rect l="0" t="0" r="r" b="b"/>
            <a:pathLst>
              <a:path w="243" h="285">
                <a:moveTo>
                  <a:pt x="0" y="285"/>
                </a:moveTo>
                <a:cubicBezTo>
                  <a:pt x="39" y="269"/>
                  <a:pt x="79" y="254"/>
                  <a:pt x="108" y="234"/>
                </a:cubicBezTo>
                <a:cubicBezTo>
                  <a:pt x="137" y="214"/>
                  <a:pt x="160" y="187"/>
                  <a:pt x="177" y="165"/>
                </a:cubicBezTo>
                <a:cubicBezTo>
                  <a:pt x="194" y="143"/>
                  <a:pt x="202" y="126"/>
                  <a:pt x="213" y="99"/>
                </a:cubicBezTo>
                <a:cubicBezTo>
                  <a:pt x="224" y="72"/>
                  <a:pt x="233" y="36"/>
                  <a:pt x="243" y="0"/>
                </a:cubicBezTo>
              </a:path>
            </a:pathLst>
          </a:custGeom>
          <a:noFill/>
          <a:ln w="508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5973"/>
          </a:p>
        </p:txBody>
      </p:sp>
      <mc:AlternateContent xmlns:mc="http://schemas.openxmlformats.org/markup-compatibility/2006" xmlns:a14="http://schemas.microsoft.com/office/drawing/2010/main">
        <mc:Choice Requires="a14">
          <p:sp>
            <p:nvSpPr>
              <p:cNvPr id="11272" name="Text Box 8">
                <a:extLst>
                  <a:ext uri="{FF2B5EF4-FFF2-40B4-BE49-F238E27FC236}">
                    <a16:creationId xmlns:a16="http://schemas.microsoft.com/office/drawing/2014/main" id="{D04D9DAD-2A43-1547-8FE5-51AB28E89968}"/>
                  </a:ext>
                </a:extLst>
              </p:cNvPr>
              <p:cNvSpPr txBox="1">
                <a:spLocks noChangeArrowheads="1"/>
              </p:cNvSpPr>
              <p:nvPr/>
            </p:nvSpPr>
            <p:spPr bwMode="auto">
              <a:xfrm>
                <a:off x="2284266" y="3320384"/>
                <a:ext cx="650240" cy="70788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spcBef>
                    <a:spcPct val="50000"/>
                  </a:spcBef>
                </a:pPr>
                <a14:m>
                  <m:oMathPara xmlns:m="http://schemas.openxmlformats.org/officeDocument/2006/math">
                    <m:oMathParaPr>
                      <m:jc m:val="centerGroup"/>
                    </m:oMathParaPr>
                    <m:oMath xmlns:m="http://schemas.openxmlformats.org/officeDocument/2006/math">
                      <m:r>
                        <a:rPr lang="en-GB" altLang="en-US" sz="4000" i="1" dirty="0" smtClean="0">
                          <a:solidFill>
                            <a:srgbClr val="FF0000"/>
                          </a:solidFill>
                          <a:latin typeface="Cambria Math" panose="02040503050406030204" pitchFamily="18" charset="0"/>
                          <a:ea typeface="Cambria Math" panose="02040503050406030204" pitchFamily="18" charset="0"/>
                        </a:rPr>
                        <m:t>𝜃</m:t>
                      </m:r>
                    </m:oMath>
                  </m:oMathPara>
                </a14:m>
                <a:endParaRPr lang="en-GB" altLang="en-US" sz="4000" dirty="0">
                  <a:solidFill>
                    <a:srgbClr val="FF0000"/>
                  </a:solidFill>
                  <a:latin typeface="Symbol" pitchFamily="2" charset="2"/>
                </a:endParaRPr>
              </a:p>
            </p:txBody>
          </p:sp>
        </mc:Choice>
        <mc:Fallback xmlns="">
          <p:sp>
            <p:nvSpPr>
              <p:cNvPr id="11272" name="Text Box 8">
                <a:extLst>
                  <a:ext uri="{FF2B5EF4-FFF2-40B4-BE49-F238E27FC236}">
                    <a16:creationId xmlns:a16="http://schemas.microsoft.com/office/drawing/2014/main" id="{D04D9DAD-2A43-1547-8FE5-51AB28E89968}"/>
                  </a:ext>
                </a:extLst>
              </p:cNvPr>
              <p:cNvSpPr txBox="1">
                <a:spLocks noRot="1" noChangeAspect="1" noMove="1" noResize="1" noEditPoints="1" noAdjustHandles="1" noChangeArrowheads="1" noChangeShapeType="1" noTextEdit="1"/>
              </p:cNvSpPr>
              <p:nvPr/>
            </p:nvSpPr>
            <p:spPr bwMode="auto">
              <a:xfrm>
                <a:off x="2284266" y="3320384"/>
                <a:ext cx="650240" cy="707886"/>
              </a:xfrm>
              <a:prstGeom prst="rect">
                <a:avLst/>
              </a:prstGeom>
              <a:blipFill>
                <a:blip r:embed="rId3"/>
                <a:stretch>
                  <a:fillRect l="-117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73" name="Text Box 9">
                <a:extLst>
                  <a:ext uri="{FF2B5EF4-FFF2-40B4-BE49-F238E27FC236}">
                    <a16:creationId xmlns:a16="http://schemas.microsoft.com/office/drawing/2014/main" id="{73F4BCF1-8EFA-0342-8D8E-1EDC59DEA03B}"/>
                  </a:ext>
                </a:extLst>
              </p:cNvPr>
              <p:cNvSpPr txBox="1">
                <a:spLocks noChangeArrowheads="1"/>
              </p:cNvSpPr>
              <p:nvPr/>
            </p:nvSpPr>
            <p:spPr bwMode="auto">
              <a:xfrm>
                <a:off x="1525539" y="4609129"/>
                <a:ext cx="650240" cy="70788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spcBef>
                    <a:spcPct val="50000"/>
                  </a:spcBef>
                </a:pPr>
                <a14:m>
                  <m:oMathPara xmlns:m="http://schemas.openxmlformats.org/officeDocument/2006/math">
                    <m:oMathParaPr>
                      <m:jc m:val="centerGroup"/>
                    </m:oMathParaPr>
                    <m:oMath xmlns:m="http://schemas.openxmlformats.org/officeDocument/2006/math">
                      <m:r>
                        <a:rPr lang="en-GB" altLang="en-US" sz="4000" i="1" dirty="0" smtClean="0">
                          <a:solidFill>
                            <a:srgbClr val="FF0000"/>
                          </a:solidFill>
                          <a:latin typeface="Cambria Math" panose="02040503050406030204" pitchFamily="18" charset="0"/>
                        </a:rPr>
                        <m:t>𝑑</m:t>
                      </m:r>
                    </m:oMath>
                  </m:oMathPara>
                </a14:m>
                <a:endParaRPr lang="en-GB" altLang="en-US" sz="4000" dirty="0">
                  <a:solidFill>
                    <a:srgbClr val="FF0000"/>
                  </a:solidFill>
                  <a:latin typeface="Arial" panose="020B0604020202020204" pitchFamily="34" charset="0"/>
                </a:endParaRPr>
              </a:p>
            </p:txBody>
          </p:sp>
        </mc:Choice>
        <mc:Fallback xmlns="">
          <p:sp>
            <p:nvSpPr>
              <p:cNvPr id="11273" name="Text Box 9">
                <a:extLst>
                  <a:ext uri="{FF2B5EF4-FFF2-40B4-BE49-F238E27FC236}">
                    <a16:creationId xmlns:a16="http://schemas.microsoft.com/office/drawing/2014/main" id="{73F4BCF1-8EFA-0342-8D8E-1EDC59DEA03B}"/>
                  </a:ext>
                </a:extLst>
              </p:cNvPr>
              <p:cNvSpPr txBox="1">
                <a:spLocks noRot="1" noChangeAspect="1" noMove="1" noResize="1" noEditPoints="1" noAdjustHandles="1" noChangeArrowheads="1" noChangeShapeType="1" noTextEdit="1"/>
              </p:cNvSpPr>
              <p:nvPr/>
            </p:nvSpPr>
            <p:spPr bwMode="auto">
              <a:xfrm>
                <a:off x="1525539" y="4609129"/>
                <a:ext cx="650240" cy="707886"/>
              </a:xfrm>
              <a:prstGeom prst="rect">
                <a:avLst/>
              </a:prstGeom>
              <a:blipFill>
                <a:blip r:embed="rId4"/>
                <a:stretch>
                  <a:fillRect l="-13725" b="-17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11274" name="Picture 10" descr="F:\teaching\vision\Finding Lines\point_in_image_space.tif">
            <a:extLst>
              <a:ext uri="{FF2B5EF4-FFF2-40B4-BE49-F238E27FC236}">
                <a16:creationId xmlns:a16="http://schemas.microsoft.com/office/drawing/2014/main" id="{E579591E-36C1-4A48-8A41-0536E88987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3274" t="7381" r="9554" b="10953"/>
          <a:stretch>
            <a:fillRect/>
          </a:stretch>
        </p:blipFill>
        <p:spPr bwMode="auto">
          <a:xfrm>
            <a:off x="6530793" y="3194817"/>
            <a:ext cx="3194756" cy="4077547"/>
          </a:xfrm>
          <a:prstGeom prst="rect">
            <a:avLst/>
          </a:prstGeom>
          <a:noFill/>
          <a:extLst>
            <a:ext uri="{909E8E84-426E-40DD-AFC4-6F175D3DCCD1}">
              <a14:hiddenFill xmlns:a14="http://schemas.microsoft.com/office/drawing/2010/main">
                <a:solidFill>
                  <a:srgbClr val="FFFFFF"/>
                </a:solidFill>
              </a14:hiddenFill>
            </a:ext>
          </a:extLst>
        </p:spPr>
      </p:pic>
      <p:grpSp>
        <p:nvGrpSpPr>
          <p:cNvPr id="11277" name="Group 13">
            <a:extLst>
              <a:ext uri="{FF2B5EF4-FFF2-40B4-BE49-F238E27FC236}">
                <a16:creationId xmlns:a16="http://schemas.microsoft.com/office/drawing/2014/main" id="{7DFDB96C-9533-1745-A45E-78EDFE2EF204}"/>
              </a:ext>
            </a:extLst>
          </p:cNvPr>
          <p:cNvGrpSpPr>
            <a:grpSpLocks/>
          </p:cNvGrpSpPr>
          <p:nvPr/>
        </p:nvGrpSpPr>
        <p:grpSpPr bwMode="auto">
          <a:xfrm>
            <a:off x="6526277" y="3208364"/>
            <a:ext cx="2790613" cy="3075093"/>
            <a:chOff x="2556" y="2034"/>
            <a:chExt cx="1236" cy="1362"/>
          </a:xfrm>
        </p:grpSpPr>
        <p:sp>
          <p:nvSpPr>
            <p:cNvPr id="11275" name="Line 11">
              <a:extLst>
                <a:ext uri="{FF2B5EF4-FFF2-40B4-BE49-F238E27FC236}">
                  <a16:creationId xmlns:a16="http://schemas.microsoft.com/office/drawing/2014/main" id="{976248C9-D1CB-704C-8148-C232774F9D77}"/>
                </a:ext>
              </a:extLst>
            </p:cNvPr>
            <p:cNvSpPr>
              <a:spLocks noChangeShapeType="1"/>
            </p:cNvSpPr>
            <p:nvPr/>
          </p:nvSpPr>
          <p:spPr bwMode="auto">
            <a:xfrm flipV="1">
              <a:off x="2556" y="2034"/>
              <a:ext cx="1236" cy="1362"/>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5973"/>
            </a:p>
          </p:txBody>
        </p:sp>
        <p:sp>
          <p:nvSpPr>
            <p:cNvPr id="11276" name="Line 12">
              <a:extLst>
                <a:ext uri="{FF2B5EF4-FFF2-40B4-BE49-F238E27FC236}">
                  <a16:creationId xmlns:a16="http://schemas.microsoft.com/office/drawing/2014/main" id="{11D6A83B-74D3-4B4E-A755-F921593241C8}"/>
                </a:ext>
              </a:extLst>
            </p:cNvPr>
            <p:cNvSpPr>
              <a:spLocks noChangeShapeType="1"/>
            </p:cNvSpPr>
            <p:nvPr/>
          </p:nvSpPr>
          <p:spPr bwMode="auto">
            <a:xfrm>
              <a:off x="2566" y="2037"/>
              <a:ext cx="661" cy="639"/>
            </a:xfrm>
            <a:prstGeom prst="line">
              <a:avLst/>
            </a:prstGeom>
            <a:noFill/>
            <a:ln w="508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5973"/>
            </a:p>
          </p:txBody>
        </p:sp>
      </p:grpSp>
      <p:pic>
        <p:nvPicPr>
          <p:cNvPr id="11278" name="Picture 14" descr="F:\teaching\vision\Finding Lines\curve_in_hough_space.tif">
            <a:extLst>
              <a:ext uri="{FF2B5EF4-FFF2-40B4-BE49-F238E27FC236}">
                <a16:creationId xmlns:a16="http://schemas.microsoft.com/office/drawing/2014/main" id="{40ABD7C3-31FD-4B49-A4F9-710E7F1C6A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3274" t="7381" r="9644" b="10953"/>
          <a:stretch>
            <a:fillRect/>
          </a:stretch>
        </p:blipFill>
        <p:spPr bwMode="auto">
          <a:xfrm>
            <a:off x="12093353" y="3194817"/>
            <a:ext cx="3178951" cy="4077547"/>
          </a:xfrm>
          <a:prstGeom prst="rect">
            <a:avLst/>
          </a:prstGeom>
          <a:noFill/>
          <a:extLst>
            <a:ext uri="{909E8E84-426E-40DD-AFC4-6F175D3DCCD1}">
              <a14:hiddenFill xmlns:a14="http://schemas.microsoft.com/office/drawing/2010/main">
                <a:solidFill>
                  <a:srgbClr val="FFFFFF"/>
                </a:solidFill>
              </a14:hiddenFill>
            </a:ext>
          </a:extLst>
        </p:spPr>
      </p:pic>
      <p:sp>
        <p:nvSpPr>
          <p:cNvPr id="11285" name="Line 21">
            <a:extLst>
              <a:ext uri="{FF2B5EF4-FFF2-40B4-BE49-F238E27FC236}">
                <a16:creationId xmlns:a16="http://schemas.microsoft.com/office/drawing/2014/main" id="{7E87BF23-3DEB-D441-A941-7D52D4B143D4}"/>
              </a:ext>
            </a:extLst>
          </p:cNvPr>
          <p:cNvSpPr>
            <a:spLocks noChangeShapeType="1"/>
          </p:cNvSpPr>
          <p:nvPr/>
        </p:nvSpPr>
        <p:spPr bwMode="auto">
          <a:xfrm flipH="1">
            <a:off x="11912731" y="3221910"/>
            <a:ext cx="18965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5973"/>
          </a:p>
        </p:txBody>
      </p:sp>
      <p:sp>
        <p:nvSpPr>
          <p:cNvPr id="11286" name="Line 22">
            <a:extLst>
              <a:ext uri="{FF2B5EF4-FFF2-40B4-BE49-F238E27FC236}">
                <a16:creationId xmlns:a16="http://schemas.microsoft.com/office/drawing/2014/main" id="{1EDA9D92-9564-9F46-B359-C02B010A75FC}"/>
              </a:ext>
            </a:extLst>
          </p:cNvPr>
          <p:cNvSpPr>
            <a:spLocks noChangeShapeType="1"/>
          </p:cNvSpPr>
          <p:nvPr/>
        </p:nvSpPr>
        <p:spPr bwMode="auto">
          <a:xfrm flipH="1">
            <a:off x="11912731" y="7245270"/>
            <a:ext cx="18965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5973"/>
          </a:p>
        </p:txBody>
      </p:sp>
      <p:sp>
        <p:nvSpPr>
          <p:cNvPr id="11287" name="Line 23">
            <a:extLst>
              <a:ext uri="{FF2B5EF4-FFF2-40B4-BE49-F238E27FC236}">
                <a16:creationId xmlns:a16="http://schemas.microsoft.com/office/drawing/2014/main" id="{3AB1C31F-6AF7-6F4D-AB74-6E61189F127D}"/>
              </a:ext>
            </a:extLst>
          </p:cNvPr>
          <p:cNvSpPr>
            <a:spLocks noChangeShapeType="1"/>
          </p:cNvSpPr>
          <p:nvPr/>
        </p:nvSpPr>
        <p:spPr bwMode="auto">
          <a:xfrm rot="5400000" flipH="1">
            <a:off x="11994011" y="7340096"/>
            <a:ext cx="18965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5973"/>
          </a:p>
        </p:txBody>
      </p:sp>
      <p:sp>
        <p:nvSpPr>
          <p:cNvPr id="11288" name="Line 24">
            <a:extLst>
              <a:ext uri="{FF2B5EF4-FFF2-40B4-BE49-F238E27FC236}">
                <a16:creationId xmlns:a16="http://schemas.microsoft.com/office/drawing/2014/main" id="{9A4FF40F-F98E-824D-8A39-4AA12AF79D04}"/>
              </a:ext>
            </a:extLst>
          </p:cNvPr>
          <p:cNvSpPr>
            <a:spLocks noChangeShapeType="1"/>
          </p:cNvSpPr>
          <p:nvPr/>
        </p:nvSpPr>
        <p:spPr bwMode="auto">
          <a:xfrm rot="5400000" flipH="1">
            <a:off x="15150384" y="7326550"/>
            <a:ext cx="18965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5973"/>
          </a:p>
        </p:txBody>
      </p:sp>
      <p:sp>
        <p:nvSpPr>
          <p:cNvPr id="3" name="Title 2">
            <a:extLst>
              <a:ext uri="{FF2B5EF4-FFF2-40B4-BE49-F238E27FC236}">
                <a16:creationId xmlns:a16="http://schemas.microsoft.com/office/drawing/2014/main" id="{D8C4924C-B3AD-3E4C-B891-C8C1269ACF91}"/>
              </a:ext>
            </a:extLst>
          </p:cNvPr>
          <p:cNvSpPr>
            <a:spLocks noGrp="1"/>
          </p:cNvSpPr>
          <p:nvPr>
            <p:ph type="title"/>
          </p:nvPr>
        </p:nvSpPr>
        <p:spPr/>
        <p:txBody>
          <a:bodyPr/>
          <a:lstStyle/>
          <a:p>
            <a:r>
              <a:rPr lang="en-GB" altLang="en-US" sz="4800" dirty="0"/>
              <a:t>How does a point in image space vote?</a:t>
            </a:r>
            <a:endParaRPr lang="en-US" dirty="0"/>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FA496C26-0EC6-8845-8907-007A2378AE61}"/>
                  </a:ext>
                </a:extLst>
              </p:cNvPr>
              <p:cNvSpPr/>
              <p:nvPr/>
            </p:nvSpPr>
            <p:spPr>
              <a:xfrm>
                <a:off x="6391339" y="1728205"/>
                <a:ext cx="5051832" cy="738664"/>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r>
                        <a:rPr lang="en-US" altLang="en-US" i="1" smtClean="0">
                          <a:latin typeface="Cambria Math" panose="02040503050406030204" pitchFamily="18" charset="0"/>
                        </a:rPr>
                        <m:t>𝑥</m:t>
                      </m:r>
                      <m:func>
                        <m:funcPr>
                          <m:ctrlPr>
                            <a:rPr lang="en-US" altLang="en-US" i="1">
                              <a:latin typeface="Cambria Math" panose="02040503050406030204" pitchFamily="18" charset="0"/>
                            </a:rPr>
                          </m:ctrlPr>
                        </m:funcPr>
                        <m:fName>
                          <m:r>
                            <m:rPr>
                              <m:sty m:val="p"/>
                            </m:rPr>
                            <a:rPr lang="en-US" altLang="en-US">
                              <a:latin typeface="Cambria Math" panose="02040503050406030204" pitchFamily="18" charset="0"/>
                            </a:rPr>
                            <m:t>cos</m:t>
                          </m:r>
                        </m:fName>
                        <m:e>
                          <m:r>
                            <a:rPr lang="en-US" altLang="en-US" i="1">
                              <a:latin typeface="Cambria Math" panose="02040503050406030204" pitchFamily="18" charset="0"/>
                              <a:ea typeface="Cambria Math" panose="02040503050406030204" pitchFamily="18" charset="0"/>
                            </a:rPr>
                            <m:t>𝜃</m:t>
                          </m:r>
                        </m:e>
                      </m:func>
                      <m:r>
                        <a:rPr lang="en-US" altLang="en-US" i="1">
                          <a:latin typeface="Cambria Math" panose="02040503050406030204" pitchFamily="18" charset="0"/>
                        </a:rPr>
                        <m:t>+</m:t>
                      </m:r>
                      <m:r>
                        <a:rPr lang="en-US" altLang="en-US" i="1">
                          <a:latin typeface="Cambria Math" panose="02040503050406030204" pitchFamily="18" charset="0"/>
                        </a:rPr>
                        <m:t>𝑦</m:t>
                      </m:r>
                      <m:func>
                        <m:funcPr>
                          <m:ctrlPr>
                            <a:rPr lang="en-US" altLang="en-US" i="1">
                              <a:latin typeface="Cambria Math" panose="02040503050406030204" pitchFamily="18" charset="0"/>
                            </a:rPr>
                          </m:ctrlPr>
                        </m:funcPr>
                        <m:fName>
                          <m:r>
                            <m:rPr>
                              <m:sty m:val="p"/>
                            </m:rPr>
                            <a:rPr lang="en-US" altLang="en-US">
                              <a:latin typeface="Cambria Math" panose="02040503050406030204" pitchFamily="18" charset="0"/>
                            </a:rPr>
                            <m:t>sin</m:t>
                          </m:r>
                        </m:fName>
                        <m:e>
                          <m:r>
                            <a:rPr lang="en-US" altLang="en-US" i="1">
                              <a:latin typeface="Cambria Math" panose="02040503050406030204" pitchFamily="18" charset="0"/>
                              <a:ea typeface="Cambria Math" panose="02040503050406030204" pitchFamily="18" charset="0"/>
                            </a:rPr>
                            <m:t>𝜃</m:t>
                          </m:r>
                        </m:e>
                      </m:func>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𝑑</m:t>
                      </m:r>
                    </m:oMath>
                  </m:oMathPara>
                </a14:m>
                <a:endParaRPr lang="en-US" altLang="en-US" dirty="0"/>
              </a:p>
            </p:txBody>
          </p:sp>
        </mc:Choice>
        <mc:Fallback xmlns="">
          <p:sp>
            <p:nvSpPr>
              <p:cNvPr id="24" name="Rectangle 23">
                <a:extLst>
                  <a:ext uri="{FF2B5EF4-FFF2-40B4-BE49-F238E27FC236}">
                    <a16:creationId xmlns:a16="http://schemas.microsoft.com/office/drawing/2014/main" id="{FA496C26-0EC6-8845-8907-007A2378AE61}"/>
                  </a:ext>
                </a:extLst>
              </p:cNvPr>
              <p:cNvSpPr>
                <a:spLocks noRot="1" noChangeAspect="1" noMove="1" noResize="1" noEditPoints="1" noAdjustHandles="1" noChangeArrowheads="1" noChangeShapeType="1" noTextEdit="1"/>
              </p:cNvSpPr>
              <p:nvPr/>
            </p:nvSpPr>
            <p:spPr>
              <a:xfrm>
                <a:off x="6391339" y="1728205"/>
                <a:ext cx="5051832" cy="738664"/>
              </a:xfrm>
              <a:prstGeom prst="rect">
                <a:avLst/>
              </a:prstGeom>
              <a:blipFill>
                <a:blip r:embed="rId7"/>
                <a:stretch>
                  <a:fillRect b="-15254"/>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83AB8E20-9AC7-D84F-9ED9-948889C478E7}"/>
              </a:ext>
            </a:extLst>
          </p:cNvPr>
          <p:cNvCxnSpPr>
            <a:cxnSpLocks/>
          </p:cNvCxnSpPr>
          <p:nvPr/>
        </p:nvCxnSpPr>
        <p:spPr>
          <a:xfrm flipV="1">
            <a:off x="1526454" y="4424785"/>
            <a:ext cx="3232223" cy="121385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 Box 17">
                <a:extLst>
                  <a:ext uri="{FF2B5EF4-FFF2-40B4-BE49-F238E27FC236}">
                    <a16:creationId xmlns:a16="http://schemas.microsoft.com/office/drawing/2014/main" id="{27CD3191-9BD3-5B4D-934E-44E3EE678F0D}"/>
                  </a:ext>
                </a:extLst>
              </p:cNvPr>
              <p:cNvSpPr txBox="1">
                <a:spLocks noChangeArrowheads="1"/>
              </p:cNvSpPr>
              <p:nvPr/>
            </p:nvSpPr>
            <p:spPr bwMode="auto">
              <a:xfrm>
                <a:off x="10671445" y="3087118"/>
                <a:ext cx="1531450" cy="6463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pPr>
                <a14:m>
                  <m:oMathPara xmlns:m="http://schemas.openxmlformats.org/officeDocument/2006/math">
                    <m:oMathParaPr>
                      <m:jc m:val="centerGroup"/>
                    </m:oMathParaPr>
                    <m:oMath xmlns:m="http://schemas.openxmlformats.org/officeDocument/2006/math">
                      <m:r>
                        <a:rPr lang="en-GB" altLang="en-US" sz="3600" i="1" dirty="0" smtClean="0">
                          <a:latin typeface="Cambria Math" panose="02040503050406030204" pitchFamily="18" charset="0"/>
                          <a:ea typeface="Cambria Math" panose="02040503050406030204" pitchFamily="18" charset="0"/>
                        </a:rPr>
                        <m:t>𝜃</m:t>
                      </m:r>
                      <m:r>
                        <a:rPr lang="en-GB" altLang="en-US" sz="3600" i="1" dirty="0" smtClean="0">
                          <a:latin typeface="Cambria Math" panose="02040503050406030204" pitchFamily="18" charset="0"/>
                        </a:rPr>
                        <m:t>=</m:t>
                      </m:r>
                      <m:r>
                        <a:rPr lang="en-GB" altLang="en-US" sz="3600" i="1" dirty="0">
                          <a:latin typeface="Cambria Math" panose="02040503050406030204" pitchFamily="18" charset="0"/>
                        </a:rPr>
                        <m:t>0</m:t>
                      </m:r>
                    </m:oMath>
                  </m:oMathPara>
                </a14:m>
                <a:endParaRPr lang="en-GB" altLang="en-US" sz="3600" dirty="0">
                  <a:latin typeface="Symbol" pitchFamily="2" charset="2"/>
                </a:endParaRPr>
              </a:p>
            </p:txBody>
          </p:sp>
        </mc:Choice>
        <mc:Fallback xmlns="">
          <p:sp>
            <p:nvSpPr>
              <p:cNvPr id="35" name="Text Box 17">
                <a:extLst>
                  <a:ext uri="{FF2B5EF4-FFF2-40B4-BE49-F238E27FC236}">
                    <a16:creationId xmlns:a16="http://schemas.microsoft.com/office/drawing/2014/main" id="{27CD3191-9BD3-5B4D-934E-44E3EE678F0D}"/>
                  </a:ext>
                </a:extLst>
              </p:cNvPr>
              <p:cNvSpPr txBox="1">
                <a:spLocks noRot="1" noChangeAspect="1" noMove="1" noResize="1" noEditPoints="1" noAdjustHandles="1" noChangeArrowheads="1" noChangeShapeType="1" noTextEdit="1"/>
              </p:cNvSpPr>
              <p:nvPr/>
            </p:nvSpPr>
            <p:spPr bwMode="auto">
              <a:xfrm>
                <a:off x="10671445" y="3087118"/>
                <a:ext cx="1531450" cy="646331"/>
              </a:xfrm>
              <a:prstGeom prst="rect">
                <a:avLst/>
              </a:prstGeom>
              <a:blipFill>
                <a:blip r:embed="rId8"/>
                <a:stretch>
                  <a:fillRect l="-82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 Box 18">
                <a:extLst>
                  <a:ext uri="{FF2B5EF4-FFF2-40B4-BE49-F238E27FC236}">
                    <a16:creationId xmlns:a16="http://schemas.microsoft.com/office/drawing/2014/main" id="{883AE2BC-E0E3-704F-9949-B0D28D2D8184}"/>
                  </a:ext>
                </a:extLst>
              </p:cNvPr>
              <p:cNvSpPr txBox="1">
                <a:spLocks noChangeArrowheads="1"/>
              </p:cNvSpPr>
              <p:nvPr/>
            </p:nvSpPr>
            <p:spPr bwMode="auto">
              <a:xfrm>
                <a:off x="10124158" y="6642441"/>
                <a:ext cx="2073995" cy="6463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pPr>
                <a14:m>
                  <m:oMathPara xmlns:m="http://schemas.openxmlformats.org/officeDocument/2006/math">
                    <m:oMathParaPr>
                      <m:jc m:val="centerGroup"/>
                    </m:oMathParaPr>
                    <m:oMath xmlns:m="http://schemas.openxmlformats.org/officeDocument/2006/math">
                      <m:r>
                        <a:rPr lang="en-GB" altLang="en-US" sz="3600" i="1" dirty="0" smtClean="0">
                          <a:latin typeface="Cambria Math" panose="02040503050406030204" pitchFamily="18" charset="0"/>
                          <a:ea typeface="Cambria Math" panose="02040503050406030204" pitchFamily="18" charset="0"/>
                        </a:rPr>
                        <m:t>𝜃</m:t>
                      </m:r>
                      <m:r>
                        <a:rPr lang="en-GB" altLang="en-US" sz="3600" i="1" dirty="0" smtClean="0">
                          <a:latin typeface="Cambria Math" panose="02040503050406030204" pitchFamily="18" charset="0"/>
                        </a:rPr>
                        <m:t>=180</m:t>
                      </m:r>
                    </m:oMath>
                  </m:oMathPara>
                </a14:m>
                <a:endParaRPr lang="en-GB" altLang="en-US" sz="3600" dirty="0">
                  <a:latin typeface="Symbol" pitchFamily="2" charset="2"/>
                </a:endParaRPr>
              </a:p>
            </p:txBody>
          </p:sp>
        </mc:Choice>
        <mc:Fallback xmlns="">
          <p:sp>
            <p:nvSpPr>
              <p:cNvPr id="36" name="Text Box 18">
                <a:extLst>
                  <a:ext uri="{FF2B5EF4-FFF2-40B4-BE49-F238E27FC236}">
                    <a16:creationId xmlns:a16="http://schemas.microsoft.com/office/drawing/2014/main" id="{883AE2BC-E0E3-704F-9949-B0D28D2D8184}"/>
                  </a:ext>
                </a:extLst>
              </p:cNvPr>
              <p:cNvSpPr txBox="1">
                <a:spLocks noRot="1" noChangeAspect="1" noMove="1" noResize="1" noEditPoints="1" noAdjustHandles="1" noChangeArrowheads="1" noChangeShapeType="1" noTextEdit="1"/>
              </p:cNvSpPr>
              <p:nvPr/>
            </p:nvSpPr>
            <p:spPr bwMode="auto">
              <a:xfrm>
                <a:off x="10124158" y="6642441"/>
                <a:ext cx="2073995" cy="646331"/>
              </a:xfrm>
              <a:prstGeom prst="rect">
                <a:avLst/>
              </a:prstGeom>
              <a:blipFill>
                <a:blip r:embed="rId9"/>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 Box 19">
                <a:extLst>
                  <a:ext uri="{FF2B5EF4-FFF2-40B4-BE49-F238E27FC236}">
                    <a16:creationId xmlns:a16="http://schemas.microsoft.com/office/drawing/2014/main" id="{B4040A7E-EFEF-4742-A678-C63672566458}"/>
                  </a:ext>
                </a:extLst>
              </p:cNvPr>
              <p:cNvSpPr txBox="1">
                <a:spLocks noChangeArrowheads="1"/>
              </p:cNvSpPr>
              <p:nvPr/>
            </p:nvSpPr>
            <p:spPr bwMode="auto">
              <a:xfrm>
                <a:off x="11388475" y="7434921"/>
                <a:ext cx="4553711" cy="5847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pPr>
                <a14:m>
                  <m:oMath xmlns:m="http://schemas.openxmlformats.org/officeDocument/2006/math">
                    <m:r>
                      <a:rPr lang="en-US" altLang="en-US" sz="3200" b="0" i="1" dirty="0" smtClean="0">
                        <a:latin typeface="Cambria Math" panose="02040503050406030204" pitchFamily="18" charset="0"/>
                      </a:rPr>
                      <m:t>𝑑</m:t>
                    </m:r>
                    <m:r>
                      <a:rPr lang="en-GB" altLang="en-US" sz="3200" i="1" dirty="0" smtClean="0">
                        <a:latin typeface="Cambria Math" panose="02040503050406030204" pitchFamily="18" charset="0"/>
                      </a:rPr>
                      <m:t>=0</m:t>
                    </m:r>
                  </m:oMath>
                </a14:m>
                <a:r>
                  <a:rPr lang="en-GB" altLang="en-US" sz="3200" dirty="0"/>
                  <a:t>	             </a:t>
                </a:r>
                <a14:m>
                  <m:oMath xmlns:m="http://schemas.openxmlformats.org/officeDocument/2006/math">
                    <m:r>
                      <a:rPr lang="en-US" altLang="en-US" sz="3200" b="0" i="1" dirty="0" smtClean="0">
                        <a:latin typeface="Cambria Math" panose="02040503050406030204" pitchFamily="18" charset="0"/>
                      </a:rPr>
                      <m:t>𝑑</m:t>
                    </m:r>
                    <m:r>
                      <a:rPr lang="en-GB" altLang="en-US" sz="3200" i="1" dirty="0" smtClean="0">
                        <a:latin typeface="Cambria Math" panose="02040503050406030204" pitchFamily="18" charset="0"/>
                      </a:rPr>
                      <m:t>=100</m:t>
                    </m:r>
                  </m:oMath>
                </a14:m>
                <a:endParaRPr lang="en-GB" altLang="en-US" sz="3200" dirty="0"/>
              </a:p>
            </p:txBody>
          </p:sp>
        </mc:Choice>
        <mc:Fallback xmlns="">
          <p:sp>
            <p:nvSpPr>
              <p:cNvPr id="37" name="Text Box 19">
                <a:extLst>
                  <a:ext uri="{FF2B5EF4-FFF2-40B4-BE49-F238E27FC236}">
                    <a16:creationId xmlns:a16="http://schemas.microsoft.com/office/drawing/2014/main" id="{B4040A7E-EFEF-4742-A678-C63672566458}"/>
                  </a:ext>
                </a:extLst>
              </p:cNvPr>
              <p:cNvSpPr txBox="1">
                <a:spLocks noRot="1" noChangeAspect="1" noMove="1" noResize="1" noEditPoints="1" noAdjustHandles="1" noChangeArrowheads="1" noChangeShapeType="1" noTextEdit="1"/>
              </p:cNvSpPr>
              <p:nvPr/>
            </p:nvSpPr>
            <p:spPr bwMode="auto">
              <a:xfrm>
                <a:off x="11388475" y="7434921"/>
                <a:ext cx="4553711" cy="584775"/>
              </a:xfrm>
              <a:prstGeom prst="rect">
                <a:avLst/>
              </a:prstGeom>
              <a:blipFill>
                <a:blip r:embed="rId10"/>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6373999-FF30-B744-9223-B16A67B138C3}"/>
                  </a:ext>
                </a:extLst>
              </p:cNvPr>
              <p:cNvSpPr txBox="1"/>
              <p:nvPr/>
            </p:nvSpPr>
            <p:spPr>
              <a:xfrm>
                <a:off x="2273705" y="7386045"/>
                <a:ext cx="1737719" cy="738664"/>
              </a:xfrm>
              <a:prstGeom prst="rect">
                <a:avLst/>
              </a:prstGeom>
              <a:noFill/>
            </p:spPr>
            <p:txBody>
              <a:bodyPr wrap="none" rtlCol="0">
                <a:spAutoFit/>
              </a:bodyPr>
              <a:lstStyle/>
              <a:p>
                <a:r>
                  <a:rPr lang="en-US" dirty="0"/>
                  <a:t>For a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endParaRPr lang="en-US" dirty="0"/>
              </a:p>
            </p:txBody>
          </p:sp>
        </mc:Choice>
        <mc:Fallback xmlns="">
          <p:sp>
            <p:nvSpPr>
              <p:cNvPr id="11" name="TextBox 10">
                <a:extLst>
                  <a:ext uri="{FF2B5EF4-FFF2-40B4-BE49-F238E27FC236}">
                    <a16:creationId xmlns:a16="http://schemas.microsoft.com/office/drawing/2014/main" id="{66373999-FF30-B744-9223-B16A67B138C3}"/>
                  </a:ext>
                </a:extLst>
              </p:cNvPr>
              <p:cNvSpPr txBox="1">
                <a:spLocks noRot="1" noChangeAspect="1" noMove="1" noResize="1" noEditPoints="1" noAdjustHandles="1" noChangeArrowheads="1" noChangeShapeType="1" noTextEdit="1"/>
              </p:cNvSpPr>
              <p:nvPr/>
            </p:nvSpPr>
            <p:spPr>
              <a:xfrm>
                <a:off x="2273705" y="7386045"/>
                <a:ext cx="1737719" cy="738664"/>
              </a:xfrm>
              <a:prstGeom prst="rect">
                <a:avLst/>
              </a:prstGeom>
              <a:blipFill>
                <a:blip r:embed="rId11"/>
                <a:stretch>
                  <a:fillRect l="-12319" t="-15254" r="-3623" b="-355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67495B2-D1F4-4C41-97BF-8A887DE1E328}"/>
                  </a:ext>
                </a:extLst>
              </p:cNvPr>
              <p:cNvSpPr txBox="1"/>
              <p:nvPr/>
            </p:nvSpPr>
            <p:spPr>
              <a:xfrm>
                <a:off x="6548239" y="7386045"/>
                <a:ext cx="3157980" cy="738664"/>
              </a:xfrm>
              <a:prstGeom prst="rect">
                <a:avLst/>
              </a:prstGeom>
              <a:noFill/>
            </p:spPr>
            <p:txBody>
              <a:bodyPr wrap="none" rtlCol="0">
                <a:spAutoFit/>
              </a:bodyPr>
              <a:lstStyle/>
              <a:p>
                <a:r>
                  <a:rPr lang="en-US" dirty="0"/>
                  <a:t>For another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endParaRPr lang="en-US" dirty="0"/>
              </a:p>
            </p:txBody>
          </p:sp>
        </mc:Choice>
        <mc:Fallback xmlns="">
          <p:sp>
            <p:nvSpPr>
              <p:cNvPr id="39" name="TextBox 38">
                <a:extLst>
                  <a:ext uri="{FF2B5EF4-FFF2-40B4-BE49-F238E27FC236}">
                    <a16:creationId xmlns:a16="http://schemas.microsoft.com/office/drawing/2014/main" id="{667495B2-D1F4-4C41-97BF-8A887DE1E328}"/>
                  </a:ext>
                </a:extLst>
              </p:cNvPr>
              <p:cNvSpPr txBox="1">
                <a:spLocks noRot="1" noChangeAspect="1" noMove="1" noResize="1" noEditPoints="1" noAdjustHandles="1" noChangeArrowheads="1" noChangeShapeType="1" noTextEdit="1"/>
              </p:cNvSpPr>
              <p:nvPr/>
            </p:nvSpPr>
            <p:spPr>
              <a:xfrm>
                <a:off x="6548239" y="7386045"/>
                <a:ext cx="3157980" cy="738664"/>
              </a:xfrm>
              <a:prstGeom prst="rect">
                <a:avLst/>
              </a:prstGeom>
              <a:blipFill>
                <a:blip r:embed="rId12"/>
                <a:stretch>
                  <a:fillRect l="-7258" t="-15254" r="-2016" b="-35593"/>
                </a:stretch>
              </a:blipFill>
            </p:spPr>
            <p:txBody>
              <a:bodyPr/>
              <a:lstStyle/>
              <a:p>
                <a:r>
                  <a:rPr lang="en-US">
                    <a:noFill/>
                  </a:rPr>
                  <a:t> </a:t>
                </a:r>
              </a:p>
            </p:txBody>
          </p:sp>
        </mc:Fallback>
      </mc:AlternateContent>
    </p:spTree>
    <p:extLst>
      <p:ext uri="{BB962C8B-B14F-4D97-AF65-F5344CB8AC3E}">
        <p14:creationId xmlns:p14="http://schemas.microsoft.com/office/powerpoint/2010/main" val="20286947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AFC77-3917-8C41-BACA-BCB72A0C168E}"/>
              </a:ext>
            </a:extLst>
          </p:cNvPr>
          <p:cNvSpPr>
            <a:spLocks noGrp="1"/>
          </p:cNvSpPr>
          <p:nvPr>
            <p:ph type="title"/>
          </p:nvPr>
        </p:nvSpPr>
        <p:spPr/>
        <p:txBody>
          <a:bodyPr/>
          <a:lstStyle/>
          <a:p>
            <a:r>
              <a:rPr lang="en-US" dirty="0"/>
              <a:t>Magnified</a:t>
            </a:r>
          </a:p>
        </p:txBody>
      </p:sp>
      <p:sp>
        <p:nvSpPr>
          <p:cNvPr id="3" name="Content Placeholder 2">
            <a:extLst>
              <a:ext uri="{FF2B5EF4-FFF2-40B4-BE49-F238E27FC236}">
                <a16:creationId xmlns:a16="http://schemas.microsoft.com/office/drawing/2014/main" id="{9718EA48-5211-BB45-B0B8-E7E1DA3B5581}"/>
              </a:ext>
            </a:extLst>
          </p:cNvPr>
          <p:cNvSpPr>
            <a:spLocks noGrp="1"/>
          </p:cNvSpPr>
          <p:nvPr>
            <p:ph idx="1"/>
          </p:nvPr>
        </p:nvSpPr>
        <p:spPr/>
        <p:txBody>
          <a:bodyPr/>
          <a:lstStyle/>
          <a:p>
            <a:endParaRPr lang="en-US"/>
          </a:p>
        </p:txBody>
      </p:sp>
      <p:pic>
        <p:nvPicPr>
          <p:cNvPr id="4" name="Picture 10" descr="F:\teaching\vision\Finding Lines\point_in_image_space.tif">
            <a:extLst>
              <a:ext uri="{FF2B5EF4-FFF2-40B4-BE49-F238E27FC236}">
                <a16:creationId xmlns:a16="http://schemas.microsoft.com/office/drawing/2014/main" id="{BFA3E078-8148-1844-B64F-4D1CAA99D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274" t="7381" r="9554" b="10953"/>
          <a:stretch>
            <a:fillRect/>
          </a:stretch>
        </p:blipFill>
        <p:spPr bwMode="auto">
          <a:xfrm>
            <a:off x="701002" y="1537856"/>
            <a:ext cx="6119927" cy="78092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F:\teaching\vision\Finding Lines\curve_in_hough_space.tif">
            <a:extLst>
              <a:ext uri="{FF2B5EF4-FFF2-40B4-BE49-F238E27FC236}">
                <a16:creationId xmlns:a16="http://schemas.microsoft.com/office/drawing/2014/main" id="{906BC20B-0DF3-DE43-825D-A5615172D1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274" t="7381" r="9644" b="10953"/>
          <a:stretch>
            <a:fillRect/>
          </a:stretch>
        </p:blipFill>
        <p:spPr bwMode="auto">
          <a:xfrm>
            <a:off x="10646994" y="1532041"/>
            <a:ext cx="6088279" cy="7809256"/>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a:extLst>
              <a:ext uri="{FF2B5EF4-FFF2-40B4-BE49-F238E27FC236}">
                <a16:creationId xmlns:a16="http://schemas.microsoft.com/office/drawing/2014/main" id="{FDB107AF-4C83-F342-826B-B65A3FFB418A}"/>
              </a:ext>
            </a:extLst>
          </p:cNvPr>
          <p:cNvSpPr/>
          <p:nvPr/>
        </p:nvSpPr>
        <p:spPr>
          <a:xfrm>
            <a:off x="7661189" y="4497859"/>
            <a:ext cx="2001795" cy="1804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0098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203B62CB-8BCE-C64D-9572-7EC0E8DB1206}"/>
              </a:ext>
            </a:extLst>
          </p:cNvPr>
          <p:cNvSpPr>
            <a:spLocks noGrp="1" noChangeArrowheads="1"/>
          </p:cNvSpPr>
          <p:nvPr>
            <p:ph type="title"/>
          </p:nvPr>
        </p:nvSpPr>
        <p:spPr/>
        <p:txBody>
          <a:bodyPr/>
          <a:lstStyle/>
          <a:p>
            <a:r>
              <a:rPr lang="en-GB" altLang="en-US"/>
              <a:t>How do multiple points prefer one line?</a:t>
            </a:r>
          </a:p>
        </p:txBody>
      </p:sp>
      <p:sp>
        <p:nvSpPr>
          <p:cNvPr id="12291" name="Rectangle 3">
            <a:extLst>
              <a:ext uri="{FF2B5EF4-FFF2-40B4-BE49-F238E27FC236}">
                <a16:creationId xmlns:a16="http://schemas.microsoft.com/office/drawing/2014/main" id="{A40216EE-5415-D643-A29B-3C1054B647A5}"/>
              </a:ext>
            </a:extLst>
          </p:cNvPr>
          <p:cNvSpPr>
            <a:spLocks noGrp="1" noChangeArrowheads="1"/>
          </p:cNvSpPr>
          <p:nvPr>
            <p:ph idx="1"/>
          </p:nvPr>
        </p:nvSpPr>
        <p:spPr>
          <a:xfrm>
            <a:off x="701003" y="1537856"/>
            <a:ext cx="8630660" cy="7803441"/>
          </a:xfrm>
        </p:spPr>
        <p:txBody>
          <a:bodyPr>
            <a:normAutofit/>
          </a:bodyPr>
          <a:lstStyle/>
          <a:p>
            <a:r>
              <a:rPr lang="en-GB" altLang="en-US" dirty="0"/>
              <a:t>One point in image space</a:t>
            </a:r>
          </a:p>
          <a:p>
            <a:pPr lvl="1"/>
            <a:r>
              <a:rPr lang="en-GB" altLang="en-US" dirty="0"/>
              <a:t> corresponds to a sinusoidal curve in image space</a:t>
            </a:r>
          </a:p>
          <a:p>
            <a:r>
              <a:rPr lang="en-GB" altLang="en-US" dirty="0"/>
              <a:t>Two points</a:t>
            </a:r>
          </a:p>
          <a:p>
            <a:pPr lvl="1"/>
            <a:r>
              <a:rPr lang="en-GB" altLang="en-US" dirty="0"/>
              <a:t>correspond to two curves in Hough space</a:t>
            </a:r>
          </a:p>
          <a:p>
            <a:r>
              <a:rPr lang="en-GB" altLang="en-US" dirty="0"/>
              <a:t>The intersection of those two curves</a:t>
            </a:r>
          </a:p>
          <a:p>
            <a:pPr lvl="1"/>
            <a:r>
              <a:rPr lang="en-GB" altLang="en-US" dirty="0"/>
              <a:t>“two votes”</a:t>
            </a:r>
          </a:p>
          <a:p>
            <a:r>
              <a:rPr lang="en-GB" altLang="en-US" dirty="0"/>
              <a:t>This intersection represents</a:t>
            </a:r>
          </a:p>
          <a:p>
            <a:pPr lvl="1"/>
            <a:r>
              <a:rPr lang="en-GB" altLang="en-US" dirty="0"/>
              <a:t>the straight line in image space that passes through both points </a:t>
            </a:r>
          </a:p>
          <a:p>
            <a:endParaRPr lang="en-GB" altLang="en-US" dirty="0"/>
          </a:p>
          <a:p>
            <a:endParaRPr lang="en-GB" altLang="en-US" dirty="0"/>
          </a:p>
        </p:txBody>
      </p:sp>
      <p:pic>
        <p:nvPicPr>
          <p:cNvPr id="12298" name="Picture 10" descr="F:\teaching\vision\Finding Lines\point_in_image_space.tif">
            <a:extLst>
              <a:ext uri="{FF2B5EF4-FFF2-40B4-BE49-F238E27FC236}">
                <a16:creationId xmlns:a16="http://schemas.microsoft.com/office/drawing/2014/main" id="{8A77FA11-A906-8E49-8331-93322C9AF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274" t="7381" r="9554" b="10953"/>
          <a:stretch>
            <a:fillRect/>
          </a:stretch>
        </p:blipFill>
        <p:spPr bwMode="auto">
          <a:xfrm>
            <a:off x="9460353" y="2126827"/>
            <a:ext cx="2666436" cy="3402472"/>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F:\teaching\vision\Finding Lines\curve_in_hough_space.tif">
            <a:extLst>
              <a:ext uri="{FF2B5EF4-FFF2-40B4-BE49-F238E27FC236}">
                <a16:creationId xmlns:a16="http://schemas.microsoft.com/office/drawing/2014/main" id="{A6182269-FBC0-9748-85D8-C7854AC86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274" t="7381" r="9644" b="10953"/>
          <a:stretch>
            <a:fillRect/>
          </a:stretch>
        </p:blipFill>
        <p:spPr bwMode="auto">
          <a:xfrm>
            <a:off x="12237420" y="2113281"/>
            <a:ext cx="2652890" cy="3402472"/>
          </a:xfrm>
          <a:prstGeom prst="rect">
            <a:avLst/>
          </a:prstGeom>
          <a:noFill/>
          <a:extLst>
            <a:ext uri="{909E8E84-426E-40DD-AFC4-6F175D3DCCD1}">
              <a14:hiddenFill xmlns:a14="http://schemas.microsoft.com/office/drawing/2010/main">
                <a:solidFill>
                  <a:srgbClr val="FFFFFF"/>
                </a:solidFill>
              </a14:hiddenFill>
            </a:ext>
          </a:extLst>
        </p:spPr>
      </p:pic>
      <p:pic>
        <p:nvPicPr>
          <p:cNvPr id="12303" name="Picture 15" descr="F:\teaching\vision\Finding Lines\two_points.tif">
            <a:extLst>
              <a:ext uri="{FF2B5EF4-FFF2-40B4-BE49-F238E27FC236}">
                <a16:creationId xmlns:a16="http://schemas.microsoft.com/office/drawing/2014/main" id="{F0DCD17C-70E1-0240-812B-79EF477F92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3214" t="7619" r="9494" b="10953"/>
          <a:stretch>
            <a:fillRect/>
          </a:stretch>
        </p:blipFill>
        <p:spPr bwMode="auto">
          <a:xfrm>
            <a:off x="9451323" y="5635414"/>
            <a:ext cx="2670952" cy="3411503"/>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F:\teaching\vision\Finding Lines\two_curves_in_hough_space.tif">
            <a:extLst>
              <a:ext uri="{FF2B5EF4-FFF2-40B4-BE49-F238E27FC236}">
                <a16:creationId xmlns:a16="http://schemas.microsoft.com/office/drawing/2014/main" id="{FB31362B-A4C6-C04F-B740-CC34D7FDF0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3237" t="7425" r="9450" b="11061"/>
          <a:stretch>
            <a:fillRect/>
          </a:stretch>
        </p:blipFill>
        <p:spPr bwMode="auto">
          <a:xfrm>
            <a:off x="12241935" y="5630898"/>
            <a:ext cx="2673209" cy="3411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1311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8F2B5-57D6-E049-95B8-6AFEC140341A}"/>
              </a:ext>
            </a:extLst>
          </p:cNvPr>
          <p:cNvSpPr>
            <a:spLocks noGrp="1"/>
          </p:cNvSpPr>
          <p:nvPr>
            <p:ph type="title"/>
          </p:nvPr>
        </p:nvSpPr>
        <p:spPr/>
        <p:txBody>
          <a:bodyPr/>
          <a:lstStyle/>
          <a:p>
            <a:r>
              <a:rPr lang="en-US" dirty="0"/>
              <a:t>Magnified</a:t>
            </a:r>
          </a:p>
        </p:txBody>
      </p:sp>
      <p:sp>
        <p:nvSpPr>
          <p:cNvPr id="3" name="Content Placeholder 2">
            <a:extLst>
              <a:ext uri="{FF2B5EF4-FFF2-40B4-BE49-F238E27FC236}">
                <a16:creationId xmlns:a16="http://schemas.microsoft.com/office/drawing/2014/main" id="{8B0F1F0F-F6C2-9945-BB93-A5E309622AC2}"/>
              </a:ext>
            </a:extLst>
          </p:cNvPr>
          <p:cNvSpPr>
            <a:spLocks noGrp="1"/>
          </p:cNvSpPr>
          <p:nvPr>
            <p:ph idx="1"/>
          </p:nvPr>
        </p:nvSpPr>
        <p:spPr/>
        <p:txBody>
          <a:bodyPr/>
          <a:lstStyle/>
          <a:p>
            <a:endParaRPr lang="en-US"/>
          </a:p>
        </p:txBody>
      </p:sp>
      <p:pic>
        <p:nvPicPr>
          <p:cNvPr id="5" name="Picture 15" descr="F:\teaching\vision\Finding Lines\two_points.tif">
            <a:extLst>
              <a:ext uri="{FF2B5EF4-FFF2-40B4-BE49-F238E27FC236}">
                <a16:creationId xmlns:a16="http://schemas.microsoft.com/office/drawing/2014/main" id="{5960F0E7-CC3D-1A4D-B83E-A1E060087A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214" t="7619" r="9494" b="10953"/>
          <a:stretch>
            <a:fillRect/>
          </a:stretch>
        </p:blipFill>
        <p:spPr bwMode="auto">
          <a:xfrm>
            <a:off x="701003" y="1537856"/>
            <a:ext cx="6109512" cy="7803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F:\teaching\vision\Finding Lines\two_curves_in_hough_space.tif">
            <a:extLst>
              <a:ext uri="{FF2B5EF4-FFF2-40B4-BE49-F238E27FC236}">
                <a16:creationId xmlns:a16="http://schemas.microsoft.com/office/drawing/2014/main" id="{99C9C0CC-9B59-DA4E-BE54-0826B57783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237" t="7425" r="9450" b="11061"/>
          <a:stretch>
            <a:fillRect/>
          </a:stretch>
        </p:blipFill>
        <p:spPr bwMode="auto">
          <a:xfrm>
            <a:off x="10577384" y="1537856"/>
            <a:ext cx="6157889" cy="785859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a:extLst>
              <a:ext uri="{FF2B5EF4-FFF2-40B4-BE49-F238E27FC236}">
                <a16:creationId xmlns:a16="http://schemas.microsoft.com/office/drawing/2014/main" id="{1828A0A4-B7CE-4A4F-B284-A44795E58554}"/>
              </a:ext>
            </a:extLst>
          </p:cNvPr>
          <p:cNvSpPr/>
          <p:nvPr/>
        </p:nvSpPr>
        <p:spPr>
          <a:xfrm>
            <a:off x="7661189" y="4497859"/>
            <a:ext cx="2001795" cy="1804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0502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9FD9049-F3E6-6D40-B8E3-BA9F4178002C}"/>
              </a:ext>
            </a:extLst>
          </p:cNvPr>
          <p:cNvSpPr>
            <a:spLocks noGrp="1" noChangeArrowheads="1"/>
          </p:cNvSpPr>
          <p:nvPr>
            <p:ph type="title"/>
          </p:nvPr>
        </p:nvSpPr>
        <p:spPr/>
        <p:txBody>
          <a:bodyPr/>
          <a:lstStyle/>
          <a:p>
            <a:r>
              <a:rPr lang="en-US" altLang="en-US"/>
              <a:t>Hough Transform</a:t>
            </a:r>
          </a:p>
        </p:txBody>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9E280BF7-AF09-DB4C-90E4-A193C829FF54}"/>
                  </a:ext>
                </a:extLst>
              </p:cNvPr>
              <p:cNvSpPr>
                <a:spLocks noGrp="1" noChangeArrowheads="1"/>
              </p:cNvSpPr>
              <p:nvPr>
                <p:ph idx="1"/>
              </p:nvPr>
            </p:nvSpPr>
            <p:spPr/>
            <p:txBody>
              <a:bodyPr/>
              <a:lstStyle/>
              <a:p>
                <a:pPr>
                  <a:lnSpc>
                    <a:spcPct val="90000"/>
                  </a:lnSpc>
                  <a:buFont typeface="Wingdings" pitchFamily="2" charset="2"/>
                  <a:buNone/>
                </a:pPr>
                <a:r>
                  <a:rPr lang="en-US" altLang="en-US" sz="3413" dirty="0">
                    <a:latin typeface="Courier New" panose="02070309020205020404" pitchFamily="49" charset="0"/>
                  </a:rPr>
                  <a:t>Create </a:t>
                </a:r>
                <a14:m>
                  <m:oMath xmlns:m="http://schemas.openxmlformats.org/officeDocument/2006/math">
                    <m:r>
                      <a:rPr lang="en-US" altLang="en-US" sz="3413" b="0" i="1" dirty="0" smtClean="0">
                        <a:latin typeface="Cambria Math" panose="02040503050406030204" pitchFamily="18" charset="0"/>
                        <a:ea typeface="Cambria Math" panose="02040503050406030204" pitchFamily="18" charset="0"/>
                      </a:rPr>
                      <m:t>𝜃</m:t>
                    </m:r>
                  </m:oMath>
                </a14:m>
                <a:r>
                  <a:rPr lang="en-US" altLang="en-US" sz="3413" dirty="0">
                    <a:latin typeface="Symbol" pitchFamily="2" charset="2"/>
                  </a:rPr>
                  <a:t>  </a:t>
                </a:r>
                <a:r>
                  <a:rPr lang="en-US" altLang="en-US" sz="3413" dirty="0">
                    <a:latin typeface="Courier New" panose="02070309020205020404" pitchFamily="49" charset="0"/>
                  </a:rPr>
                  <a:t>and </a:t>
                </a:r>
                <a14:m>
                  <m:oMath xmlns:m="http://schemas.openxmlformats.org/officeDocument/2006/math">
                    <m:r>
                      <a:rPr lang="en-US" altLang="en-US" sz="3413" b="0" i="1" dirty="0" smtClean="0">
                        <a:latin typeface="Cambria Math" panose="02040503050406030204" pitchFamily="18" charset="0"/>
                      </a:rPr>
                      <m:t>𝑑</m:t>
                    </m:r>
                  </m:oMath>
                </a14:m>
                <a:r>
                  <a:rPr lang="en-US" altLang="en-US" sz="3413" dirty="0">
                    <a:latin typeface="Courier New" panose="02070309020205020404" pitchFamily="49" charset="0"/>
                  </a:rPr>
                  <a:t> for all possible lines</a:t>
                </a:r>
              </a:p>
              <a:p>
                <a:pPr>
                  <a:buNone/>
                </a:pPr>
                <a:r>
                  <a:rPr lang="en-US" altLang="en-US" sz="3413" dirty="0">
                    <a:latin typeface="Courier New" panose="02070309020205020404" pitchFamily="49" charset="0"/>
                  </a:rPr>
                  <a:t>Create an array A indexed by </a:t>
                </a:r>
                <a14:m>
                  <m:oMath xmlns:m="http://schemas.openxmlformats.org/officeDocument/2006/math">
                    <m:r>
                      <a:rPr lang="en-US" altLang="en-US" sz="3413" b="0" i="1" dirty="0">
                        <a:latin typeface="Cambria Math" panose="02040503050406030204" pitchFamily="18" charset="0"/>
                        <a:ea typeface="Cambria Math" panose="02040503050406030204" pitchFamily="18" charset="0"/>
                      </a:rPr>
                      <m:t>𝜃</m:t>
                    </m:r>
                  </m:oMath>
                </a14:m>
                <a:r>
                  <a:rPr lang="en-US" altLang="en-US" sz="3413" dirty="0">
                    <a:latin typeface="Symbol" pitchFamily="2" charset="2"/>
                  </a:rPr>
                  <a:t>  </a:t>
                </a:r>
                <a:r>
                  <a:rPr lang="en-US" altLang="en-US" sz="3413" dirty="0">
                    <a:latin typeface="Courier New" panose="02070309020205020404" pitchFamily="49" charset="0"/>
                  </a:rPr>
                  <a:t>and </a:t>
                </a:r>
                <a14:m>
                  <m:oMath xmlns:m="http://schemas.openxmlformats.org/officeDocument/2006/math">
                    <m:r>
                      <a:rPr lang="en-US" altLang="en-US" sz="3413" b="0" i="1" dirty="0">
                        <a:latin typeface="Cambria Math" panose="02040503050406030204" pitchFamily="18" charset="0"/>
                      </a:rPr>
                      <m:t>𝑑</m:t>
                    </m:r>
                  </m:oMath>
                </a14:m>
                <a:r>
                  <a:rPr lang="en-US" altLang="en-US" sz="3413" dirty="0">
                    <a:latin typeface="Courier New" panose="02070309020205020404" pitchFamily="49" charset="0"/>
                  </a:rPr>
                  <a:t> and set to zero</a:t>
                </a:r>
              </a:p>
              <a:p>
                <a:pPr>
                  <a:lnSpc>
                    <a:spcPct val="90000"/>
                  </a:lnSpc>
                  <a:buFont typeface="Wingdings" pitchFamily="2" charset="2"/>
                  <a:buNone/>
                </a:pPr>
                <a:r>
                  <a:rPr lang="en-US" altLang="en-US" sz="3413" dirty="0">
                    <a:latin typeface="Courier New" panose="02070309020205020404" pitchFamily="49" charset="0"/>
                  </a:rPr>
                  <a:t>for each edge point (</a:t>
                </a:r>
                <a:r>
                  <a:rPr lang="en-US" altLang="en-US" sz="3413" dirty="0" err="1">
                    <a:latin typeface="Courier New" panose="02070309020205020404" pitchFamily="49" charset="0"/>
                  </a:rPr>
                  <a:t>x,y</a:t>
                </a:r>
                <a:r>
                  <a:rPr lang="en-US" altLang="en-US" sz="3413" dirty="0">
                    <a:latin typeface="Courier New" panose="02070309020205020404" pitchFamily="49" charset="0"/>
                  </a:rPr>
                  <a:t>)</a:t>
                </a:r>
              </a:p>
              <a:p>
                <a:pPr>
                  <a:buNone/>
                </a:pPr>
                <a:r>
                  <a:rPr lang="en-US" altLang="en-US" sz="3413" dirty="0">
                    <a:latin typeface="Courier New" panose="02070309020205020404" pitchFamily="49" charset="0"/>
                  </a:rPr>
                  <a:t>	  for each angle </a:t>
                </a:r>
                <a14:m>
                  <m:oMath xmlns:m="http://schemas.openxmlformats.org/officeDocument/2006/math">
                    <m:r>
                      <a:rPr lang="en-US" altLang="en-US" sz="3413" b="0" i="1" dirty="0">
                        <a:latin typeface="Cambria Math" panose="02040503050406030204" pitchFamily="18" charset="0"/>
                        <a:ea typeface="Cambria Math" panose="02040503050406030204" pitchFamily="18" charset="0"/>
                      </a:rPr>
                      <m:t>𝜃</m:t>
                    </m:r>
                  </m:oMath>
                </a14:m>
                <a:endParaRPr lang="en-US" altLang="en-US" sz="3413" b="0" dirty="0">
                  <a:latin typeface="Symbol" pitchFamily="2" charset="2"/>
                </a:endParaRPr>
              </a:p>
              <a:p>
                <a:pPr>
                  <a:buNone/>
                </a:pPr>
                <a:r>
                  <a:rPr lang="en-US" altLang="en-US" sz="3413" dirty="0">
                    <a:latin typeface="Symbol" pitchFamily="2" charset="2"/>
                  </a:rPr>
                  <a:t>		</a:t>
                </a:r>
                <a:r>
                  <a:rPr lang="en-US" altLang="en-US" sz="3413" dirty="0"/>
                  <a:t> </a:t>
                </a:r>
                <a14:m>
                  <m:oMath xmlns:m="http://schemas.openxmlformats.org/officeDocument/2006/math">
                    <m:r>
                      <a:rPr lang="en-US" altLang="en-US" sz="3413" b="0" i="1" dirty="0">
                        <a:latin typeface="Cambria Math" panose="02040503050406030204" pitchFamily="18" charset="0"/>
                      </a:rPr>
                      <m:t>𝑑</m:t>
                    </m:r>
                  </m:oMath>
                </a14:m>
                <a:r>
                  <a:rPr lang="en-US" altLang="en-US" sz="3413" dirty="0">
                    <a:latin typeface="Courier New" panose="02070309020205020404" pitchFamily="49" charset="0"/>
                  </a:rPr>
                  <a:t> = x*cos(</a:t>
                </a:r>
                <a14:m>
                  <m:oMath xmlns:m="http://schemas.openxmlformats.org/officeDocument/2006/math">
                    <m:r>
                      <a:rPr lang="en-US" altLang="en-US" sz="3413" b="0" i="1" dirty="0">
                        <a:latin typeface="Cambria Math" panose="02040503050406030204" pitchFamily="18" charset="0"/>
                        <a:ea typeface="Cambria Math" panose="02040503050406030204" pitchFamily="18" charset="0"/>
                      </a:rPr>
                      <m:t>𝜃</m:t>
                    </m:r>
                  </m:oMath>
                </a14:m>
                <a:r>
                  <a:rPr lang="en-US" altLang="en-US" sz="3413" dirty="0">
                    <a:latin typeface="Courier New" panose="02070309020205020404" pitchFamily="49" charset="0"/>
                  </a:rPr>
                  <a:t>)+ y*sin(</a:t>
                </a:r>
                <a14:m>
                  <m:oMath xmlns:m="http://schemas.openxmlformats.org/officeDocument/2006/math">
                    <m:r>
                      <a:rPr lang="en-US" altLang="en-US" sz="3413" b="0" i="1" dirty="0">
                        <a:latin typeface="Cambria Math" panose="02040503050406030204" pitchFamily="18" charset="0"/>
                        <a:ea typeface="Cambria Math" panose="02040503050406030204" pitchFamily="18" charset="0"/>
                      </a:rPr>
                      <m:t>𝜃</m:t>
                    </m:r>
                  </m:oMath>
                </a14:m>
                <a:r>
                  <a:rPr lang="en-US" altLang="en-US" sz="3413" dirty="0">
                    <a:latin typeface="Courier New" panose="02070309020205020404" pitchFamily="49" charset="0"/>
                  </a:rPr>
                  <a:t>)</a:t>
                </a:r>
                <a:endParaRPr lang="en-US" altLang="en-US" sz="3413" dirty="0">
                  <a:latin typeface="Symbol" pitchFamily="2" charset="2"/>
                </a:endParaRPr>
              </a:p>
              <a:p>
                <a:pPr>
                  <a:buNone/>
                </a:pPr>
                <a:r>
                  <a:rPr lang="en-US" altLang="en-US" sz="3413" dirty="0">
                    <a:latin typeface="Symbol" pitchFamily="2" charset="2"/>
                  </a:rPr>
                  <a:t>		</a:t>
                </a:r>
                <a:r>
                  <a:rPr lang="en-US" altLang="en-US" sz="3413" dirty="0">
                    <a:latin typeface="Courier New" panose="02070309020205020404" pitchFamily="49" charset="0"/>
                  </a:rPr>
                  <a:t>H[</a:t>
                </a:r>
                <a14:m>
                  <m:oMath xmlns:m="http://schemas.openxmlformats.org/officeDocument/2006/math">
                    <m:r>
                      <a:rPr lang="en-US" altLang="en-US" sz="3413" b="0" i="1" dirty="0">
                        <a:latin typeface="Cambria Math" panose="02040503050406030204" pitchFamily="18" charset="0"/>
                        <a:ea typeface="Cambria Math" panose="02040503050406030204" pitchFamily="18" charset="0"/>
                      </a:rPr>
                      <m:t>𝜃</m:t>
                    </m:r>
                  </m:oMath>
                </a14:m>
                <a:r>
                  <a:rPr lang="en-US" altLang="en-US" sz="3413" dirty="0">
                    <a:latin typeface="Courier New" panose="02070309020205020404" pitchFamily="49" charset="0"/>
                  </a:rPr>
                  <a:t>,</a:t>
                </a:r>
                <a:r>
                  <a:rPr lang="en-US" altLang="en-US" sz="3413" dirty="0"/>
                  <a:t> </a:t>
                </a:r>
                <a14:m>
                  <m:oMath xmlns:m="http://schemas.openxmlformats.org/officeDocument/2006/math">
                    <m:r>
                      <a:rPr lang="en-US" altLang="en-US" sz="3413" b="0" i="1" dirty="0">
                        <a:latin typeface="Cambria Math" panose="02040503050406030204" pitchFamily="18" charset="0"/>
                      </a:rPr>
                      <m:t>𝑑</m:t>
                    </m:r>
                  </m:oMath>
                </a14:m>
                <a:r>
                  <a:rPr lang="en-US" altLang="en-US" sz="3413" dirty="0">
                    <a:latin typeface="Courier New" panose="02070309020205020404" pitchFamily="49" charset="0"/>
                  </a:rPr>
                  <a:t>] += 1</a:t>
                </a:r>
              </a:p>
              <a:p>
                <a:pPr>
                  <a:lnSpc>
                    <a:spcPct val="90000"/>
                  </a:lnSpc>
                  <a:buFont typeface="Wingdings" pitchFamily="2" charset="2"/>
                  <a:buNone/>
                </a:pPr>
                <a:r>
                  <a:rPr lang="en-US" altLang="en-US" sz="3413" dirty="0">
                    <a:latin typeface="Courier New" panose="02070309020205020404" pitchFamily="49" charset="0"/>
                  </a:rPr>
                  <a:t>	  end</a:t>
                </a:r>
              </a:p>
              <a:p>
                <a:pPr>
                  <a:lnSpc>
                    <a:spcPct val="90000"/>
                  </a:lnSpc>
                  <a:buFont typeface="Wingdings" pitchFamily="2" charset="2"/>
                  <a:buNone/>
                </a:pPr>
                <a:r>
                  <a:rPr lang="en-US" altLang="en-US" sz="3413" dirty="0">
                    <a:latin typeface="Courier New" panose="02070309020205020404" pitchFamily="49" charset="0"/>
                  </a:rPr>
                  <a:t>end </a:t>
                </a:r>
              </a:p>
              <a:p>
                <a:pPr>
                  <a:lnSpc>
                    <a:spcPct val="90000"/>
                  </a:lnSpc>
                  <a:buFont typeface="Wingdings" pitchFamily="2" charset="2"/>
                  <a:buNone/>
                </a:pPr>
                <a:endParaRPr lang="en-US" altLang="en-US" sz="3413" dirty="0">
                  <a:latin typeface="Courier New" panose="02070309020205020404" pitchFamily="49" charset="0"/>
                </a:endParaRPr>
              </a:p>
              <a:p>
                <a:pPr>
                  <a:lnSpc>
                    <a:spcPct val="90000"/>
                  </a:lnSpc>
                  <a:buFont typeface="Wingdings" pitchFamily="2" charset="2"/>
                  <a:buNone/>
                </a:pPr>
                <a:r>
                  <a:rPr lang="en-US" altLang="en-US" sz="3413" dirty="0">
                    <a:latin typeface="Courier New" panose="02070309020205020404" pitchFamily="49" charset="0"/>
                  </a:rPr>
                  <a:t>where A &gt; Threshold return a line</a:t>
                </a:r>
              </a:p>
            </p:txBody>
          </p:sp>
        </mc:Choice>
        <mc:Fallback xmlns="">
          <p:sp>
            <p:nvSpPr>
              <p:cNvPr id="7171" name="Rectangle 3">
                <a:extLst>
                  <a:ext uri="{FF2B5EF4-FFF2-40B4-BE49-F238E27FC236}">
                    <a16:creationId xmlns:a16="http://schemas.microsoft.com/office/drawing/2014/main" id="{9E280BF7-AF09-DB4C-90E4-A193C829FF54}"/>
                  </a:ext>
                </a:extLst>
              </p:cNvPr>
              <p:cNvSpPr>
                <a:spLocks noGrp="1" noRot="1" noChangeAspect="1" noMove="1" noResize="1" noEditPoints="1" noAdjustHandles="1" noChangeArrowheads="1" noChangeShapeType="1" noTextEdit="1"/>
              </p:cNvSpPr>
              <p:nvPr>
                <p:ph type="body" idx="1"/>
              </p:nvPr>
            </p:nvSpPr>
            <p:spPr>
              <a:blipFill>
                <a:blip r:embed="rId2"/>
                <a:stretch>
                  <a:fillRect l="-1582" t="-1299"/>
                </a:stretch>
              </a:blipFill>
            </p:spPr>
            <p:txBody>
              <a:bodyPr/>
              <a:lstStyle/>
              <a:p>
                <a:r>
                  <a:rPr lang="en-US">
                    <a:noFill/>
                  </a:rPr>
                  <a:t> </a:t>
                </a:r>
              </a:p>
            </p:txBody>
          </p:sp>
        </mc:Fallback>
      </mc:AlternateContent>
    </p:spTree>
    <p:extLst>
      <p:ext uri="{BB962C8B-B14F-4D97-AF65-F5344CB8AC3E}">
        <p14:creationId xmlns:p14="http://schemas.microsoft.com/office/powerpoint/2010/main" val="278275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7" name="Picture 5" descr="F:\teaching\vision\Finding Lines\five_lines_in_houghspace.tif">
            <a:extLst>
              <a:ext uri="{FF2B5EF4-FFF2-40B4-BE49-F238E27FC236}">
                <a16:creationId xmlns:a16="http://schemas.microsoft.com/office/drawing/2014/main" id="{A809D5B7-A30E-A34C-8E42-97BA10D930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878" t="7857" r="10536" b="7497"/>
          <a:stretch>
            <a:fillRect/>
          </a:stretch>
        </p:blipFill>
        <p:spPr bwMode="auto">
          <a:xfrm>
            <a:off x="9361011" y="1435599"/>
            <a:ext cx="6282643" cy="7595513"/>
          </a:xfrm>
          <a:prstGeom prst="rect">
            <a:avLst/>
          </a:prstGeom>
          <a:noFill/>
          <a:extLst>
            <a:ext uri="{909E8E84-426E-40DD-AFC4-6F175D3DCCD1}">
              <a14:hiddenFill xmlns:a14="http://schemas.microsoft.com/office/drawing/2010/main">
                <a:solidFill>
                  <a:srgbClr val="FFFFFF"/>
                </a:solidFill>
              </a14:hiddenFill>
            </a:ext>
          </a:extLst>
        </p:spPr>
      </p:pic>
      <p:sp>
        <p:nvSpPr>
          <p:cNvPr id="13314" name="Rectangle 2">
            <a:extLst>
              <a:ext uri="{FF2B5EF4-FFF2-40B4-BE49-F238E27FC236}">
                <a16:creationId xmlns:a16="http://schemas.microsoft.com/office/drawing/2014/main" id="{7B9AC45A-BC10-1343-8561-AC05A36C75E7}"/>
              </a:ext>
            </a:extLst>
          </p:cNvPr>
          <p:cNvSpPr>
            <a:spLocks noGrp="1" noChangeArrowheads="1"/>
          </p:cNvSpPr>
          <p:nvPr>
            <p:ph type="title"/>
          </p:nvPr>
        </p:nvSpPr>
        <p:spPr/>
        <p:txBody>
          <a:bodyPr/>
          <a:lstStyle/>
          <a:p>
            <a:r>
              <a:rPr lang="en-GB" altLang="en-US"/>
              <a:t>A simple example </a:t>
            </a:r>
          </a:p>
        </p:txBody>
      </p:sp>
      <p:pic>
        <p:nvPicPr>
          <p:cNvPr id="13316" name="Picture 4" descr="F:\teaching\vision\Finding Lines\square_&amp;_diagnonal.tif">
            <a:extLst>
              <a:ext uri="{FF2B5EF4-FFF2-40B4-BE49-F238E27FC236}">
                <a16:creationId xmlns:a16="http://schemas.microsoft.com/office/drawing/2014/main" id="{99A83D44-6D5B-DD49-9344-9B71AE59E9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744" t="7620" r="9666" b="11041"/>
          <a:stretch>
            <a:fillRect/>
          </a:stretch>
        </p:blipFill>
        <p:spPr bwMode="auto">
          <a:xfrm>
            <a:off x="701003" y="1515028"/>
            <a:ext cx="6144640" cy="77996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330" name="Text Box 18">
                <a:extLst>
                  <a:ext uri="{FF2B5EF4-FFF2-40B4-BE49-F238E27FC236}">
                    <a16:creationId xmlns:a16="http://schemas.microsoft.com/office/drawing/2014/main" id="{6EBD0401-9D84-BC4A-B281-A1BB4867E6F8}"/>
                  </a:ext>
                </a:extLst>
              </p:cNvPr>
              <p:cNvSpPr txBox="1">
                <a:spLocks noChangeArrowheads="1"/>
              </p:cNvSpPr>
              <p:nvPr/>
            </p:nvSpPr>
            <p:spPr bwMode="auto">
              <a:xfrm>
                <a:off x="12153275" y="8880205"/>
                <a:ext cx="1733973" cy="101149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spcBef>
                    <a:spcPct val="50000"/>
                  </a:spcBef>
                </a:pPr>
                <a14:m>
                  <m:oMathPara xmlns:m="http://schemas.openxmlformats.org/officeDocument/2006/math">
                    <m:oMathParaPr>
                      <m:jc m:val="centerGroup"/>
                    </m:oMathParaPr>
                    <m:oMath xmlns:m="http://schemas.openxmlformats.org/officeDocument/2006/math">
                      <m:r>
                        <a:rPr lang="en-GB" altLang="en-US" sz="5973" i="1" dirty="0" smtClean="0">
                          <a:latin typeface="Cambria Math" panose="02040503050406030204" pitchFamily="18" charset="0"/>
                        </a:rPr>
                        <m:t>𝑑</m:t>
                      </m:r>
                    </m:oMath>
                  </m:oMathPara>
                </a14:m>
                <a:endParaRPr lang="en-GB" altLang="en-US" sz="5973" i="1" dirty="0"/>
              </a:p>
            </p:txBody>
          </p:sp>
        </mc:Choice>
        <mc:Fallback xmlns="">
          <p:sp>
            <p:nvSpPr>
              <p:cNvPr id="13330" name="Text Box 18">
                <a:extLst>
                  <a:ext uri="{FF2B5EF4-FFF2-40B4-BE49-F238E27FC236}">
                    <a16:creationId xmlns:a16="http://schemas.microsoft.com/office/drawing/2014/main" id="{6EBD0401-9D84-BC4A-B281-A1BB4867E6F8}"/>
                  </a:ext>
                </a:extLst>
              </p:cNvPr>
              <p:cNvSpPr txBox="1">
                <a:spLocks noRot="1" noChangeAspect="1" noMove="1" noResize="1" noEditPoints="1" noAdjustHandles="1" noChangeArrowheads="1" noChangeShapeType="1" noTextEdit="1"/>
              </p:cNvSpPr>
              <p:nvPr/>
            </p:nvSpPr>
            <p:spPr bwMode="auto">
              <a:xfrm>
                <a:off x="12153275" y="8880205"/>
                <a:ext cx="1733973" cy="1011495"/>
              </a:xfrm>
              <a:prstGeom prst="rect">
                <a:avLst/>
              </a:prstGeom>
              <a:blipFill>
                <a:blip r:embed="rId4"/>
                <a:stretch>
                  <a:fillRect b="-123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5731434-26BE-4B4C-AF6A-9E67BF64630B}"/>
                  </a:ext>
                </a:extLst>
              </p:cNvPr>
              <p:cNvSpPr/>
              <p:nvPr/>
            </p:nvSpPr>
            <p:spPr>
              <a:xfrm>
                <a:off x="8761976" y="4848634"/>
                <a:ext cx="675698"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sz="4400" i="1" dirty="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2" name="Rectangle 1">
                <a:extLst>
                  <a:ext uri="{FF2B5EF4-FFF2-40B4-BE49-F238E27FC236}">
                    <a16:creationId xmlns:a16="http://schemas.microsoft.com/office/drawing/2014/main" id="{15731434-26BE-4B4C-AF6A-9E67BF64630B}"/>
                  </a:ext>
                </a:extLst>
              </p:cNvPr>
              <p:cNvSpPr>
                <a:spLocks noRot="1" noChangeAspect="1" noMove="1" noResize="1" noEditPoints="1" noAdjustHandles="1" noChangeArrowheads="1" noChangeShapeType="1" noTextEdit="1"/>
              </p:cNvSpPr>
              <p:nvPr/>
            </p:nvSpPr>
            <p:spPr>
              <a:xfrm>
                <a:off x="8761976" y="4848634"/>
                <a:ext cx="675698" cy="769441"/>
              </a:xfrm>
              <a:prstGeom prst="rect">
                <a:avLst/>
              </a:prstGeom>
              <a:blipFill>
                <a:blip r:embed="rId5"/>
                <a:stretch>
                  <a:fillRect l="-12963"/>
                </a:stretch>
              </a:blipFill>
            </p:spPr>
            <p:txBody>
              <a:bodyPr/>
              <a:lstStyle/>
              <a:p>
                <a:r>
                  <a:rPr lang="en-US">
                    <a:noFill/>
                  </a:rPr>
                  <a:t> </a:t>
                </a:r>
              </a:p>
            </p:txBody>
          </p:sp>
        </mc:Fallback>
      </mc:AlternateContent>
    </p:spTree>
    <p:extLst>
      <p:ext uri="{BB962C8B-B14F-4D97-AF65-F5344CB8AC3E}">
        <p14:creationId xmlns:p14="http://schemas.microsoft.com/office/powerpoint/2010/main" val="16596881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a:extLst>
              <a:ext uri="{FF2B5EF4-FFF2-40B4-BE49-F238E27FC236}">
                <a16:creationId xmlns:a16="http://schemas.microsoft.com/office/drawing/2014/main" id="{42057B01-5BD9-6844-AD6E-2152D78C27AF}"/>
              </a:ext>
            </a:extLst>
          </p:cNvPr>
          <p:cNvSpPr>
            <a:spLocks noGrp="1" noChangeArrowheads="1"/>
          </p:cNvSpPr>
          <p:nvPr>
            <p:ph type="title"/>
          </p:nvPr>
        </p:nvSpPr>
        <p:spPr/>
        <p:txBody>
          <a:bodyPr/>
          <a:lstStyle/>
          <a:p>
            <a:r>
              <a:rPr lang="en-US" altLang="en-US"/>
              <a:t>Extensions</a:t>
            </a:r>
          </a:p>
        </p:txBody>
      </p:sp>
      <mc:AlternateContent xmlns:mc="http://schemas.openxmlformats.org/markup-compatibility/2006" xmlns:a14="http://schemas.microsoft.com/office/drawing/2010/main">
        <mc:Choice Requires="a14">
          <p:sp>
            <p:nvSpPr>
              <p:cNvPr id="444419" name="Rectangle 3">
                <a:extLst>
                  <a:ext uri="{FF2B5EF4-FFF2-40B4-BE49-F238E27FC236}">
                    <a16:creationId xmlns:a16="http://schemas.microsoft.com/office/drawing/2014/main" id="{84AECA3C-46FC-3248-986B-17435D435247}"/>
                  </a:ext>
                </a:extLst>
              </p:cNvPr>
              <p:cNvSpPr>
                <a:spLocks noGrp="1" noChangeArrowheads="1"/>
              </p:cNvSpPr>
              <p:nvPr>
                <p:ph idx="1"/>
              </p:nvPr>
            </p:nvSpPr>
            <p:spPr/>
            <p:txBody>
              <a:bodyPr>
                <a:normAutofit/>
              </a:bodyPr>
              <a:lstStyle/>
              <a:p>
                <a:r>
                  <a:rPr lang="en-US" altLang="en-US" dirty="0"/>
                  <a:t>Extension 1:  Use the image gradient</a:t>
                </a:r>
              </a:p>
              <a:p>
                <a:pPr>
                  <a:buNone/>
                </a:pPr>
                <a:r>
                  <a:rPr lang="en-US" altLang="en-US" sz="3413" dirty="0">
                    <a:latin typeface="Courier New" panose="02070309020205020404" pitchFamily="49" charset="0"/>
                  </a:rPr>
                  <a:t>for each edge point (</a:t>
                </a:r>
                <a:r>
                  <a:rPr lang="en-US" altLang="en-US" sz="3413" dirty="0" err="1">
                    <a:latin typeface="Courier New" panose="02070309020205020404" pitchFamily="49" charset="0"/>
                  </a:rPr>
                  <a:t>x,y</a:t>
                </a:r>
                <a:r>
                  <a:rPr lang="en-US" altLang="en-US" sz="3413" dirty="0">
                    <a:latin typeface="Courier New" panose="02070309020205020404" pitchFamily="49" charset="0"/>
                  </a:rPr>
                  <a:t>)</a:t>
                </a:r>
              </a:p>
              <a:p>
                <a:pPr>
                  <a:buNone/>
                </a:pPr>
                <a:r>
                  <a:rPr lang="en-US" altLang="en-US" sz="3413" dirty="0">
                    <a:latin typeface="Courier New" panose="02070309020205020404" pitchFamily="49" charset="0"/>
                  </a:rPr>
                  <a:t>	  	compute unique (</a:t>
                </a:r>
                <a14:m>
                  <m:oMath xmlns:m="http://schemas.openxmlformats.org/officeDocument/2006/math">
                    <m:r>
                      <a:rPr lang="en-US" altLang="en-US" sz="3413" i="1" dirty="0" smtClean="0">
                        <a:latin typeface="Cambria Math" panose="02040503050406030204" pitchFamily="18" charset="0"/>
                      </a:rPr>
                      <m:t>𝑑</m:t>
                    </m:r>
                  </m:oMath>
                </a14:m>
                <a:r>
                  <a:rPr lang="en-US" altLang="en-US" sz="3413" dirty="0">
                    <a:latin typeface="Courier New" panose="02070309020205020404" pitchFamily="49" charset="0"/>
                  </a:rPr>
                  <a:t>,</a:t>
                </a:r>
                <a14:m>
                  <m:oMath xmlns:m="http://schemas.openxmlformats.org/officeDocument/2006/math">
                    <m:r>
                      <a:rPr lang="en-US" altLang="en-US" sz="3413" b="0" i="1" dirty="0">
                        <a:latin typeface="Cambria Math" panose="02040503050406030204" pitchFamily="18" charset="0"/>
                        <a:ea typeface="Cambria Math" panose="02040503050406030204" pitchFamily="18" charset="0"/>
                      </a:rPr>
                      <m:t>𝜃</m:t>
                    </m:r>
                  </m:oMath>
                </a14:m>
                <a:r>
                  <a:rPr lang="en-US" altLang="en-US" sz="3413" dirty="0">
                    <a:latin typeface="Courier New" panose="02070309020205020404" pitchFamily="49" charset="0"/>
                  </a:rPr>
                  <a:t>) based on image gradient at (</a:t>
                </a:r>
                <a:r>
                  <a:rPr lang="en-US" altLang="en-US" sz="3413" dirty="0" err="1">
                    <a:latin typeface="Courier New" panose="02070309020205020404" pitchFamily="49" charset="0"/>
                  </a:rPr>
                  <a:t>x,y</a:t>
                </a:r>
                <a:r>
                  <a:rPr lang="en-US" altLang="en-US" sz="3413" dirty="0">
                    <a:latin typeface="Courier New" panose="02070309020205020404" pitchFamily="49" charset="0"/>
                  </a:rPr>
                  <a:t>)</a:t>
                </a:r>
                <a:endParaRPr lang="en-US" altLang="en-US" sz="3413" b="0" dirty="0">
                  <a:latin typeface="Symbol" pitchFamily="2" charset="2"/>
                </a:endParaRPr>
              </a:p>
              <a:p>
                <a:pPr>
                  <a:buNone/>
                </a:pPr>
                <a:r>
                  <a:rPr lang="en-US" altLang="en-US" sz="3413" dirty="0">
                    <a:latin typeface="Symbol" pitchFamily="2" charset="2"/>
                  </a:rPr>
                  <a:t>		</a:t>
                </a:r>
                <a:r>
                  <a:rPr lang="en-US" altLang="en-US" sz="3413" dirty="0">
                    <a:latin typeface="Courier New" panose="02070309020205020404" pitchFamily="49" charset="0"/>
                  </a:rPr>
                  <a:t>H[</a:t>
                </a:r>
                <a14:m>
                  <m:oMath xmlns:m="http://schemas.openxmlformats.org/officeDocument/2006/math">
                    <m:r>
                      <a:rPr lang="en-US" altLang="en-US" sz="3413" b="0" i="1" dirty="0">
                        <a:latin typeface="Cambria Math" panose="02040503050406030204" pitchFamily="18" charset="0"/>
                        <a:ea typeface="Cambria Math" panose="02040503050406030204" pitchFamily="18" charset="0"/>
                      </a:rPr>
                      <m:t>𝜃</m:t>
                    </m:r>
                  </m:oMath>
                </a14:m>
                <a:r>
                  <a:rPr lang="en-US" altLang="en-US" sz="3413" dirty="0">
                    <a:latin typeface="Courier New" panose="02070309020205020404" pitchFamily="49" charset="0"/>
                  </a:rPr>
                  <a:t>,</a:t>
                </a:r>
                <a:r>
                  <a:rPr lang="en-US" altLang="en-US" sz="3413" dirty="0"/>
                  <a:t> </a:t>
                </a:r>
                <a14:m>
                  <m:oMath xmlns:m="http://schemas.openxmlformats.org/officeDocument/2006/math">
                    <m:r>
                      <a:rPr lang="en-US" altLang="en-US" sz="3413" b="0" i="1" dirty="0">
                        <a:latin typeface="Cambria Math" panose="02040503050406030204" pitchFamily="18" charset="0"/>
                      </a:rPr>
                      <m:t>𝑑</m:t>
                    </m:r>
                  </m:oMath>
                </a14:m>
                <a:r>
                  <a:rPr lang="en-US" altLang="en-US" sz="3413" dirty="0">
                    <a:latin typeface="Courier New" panose="02070309020205020404" pitchFamily="49" charset="0"/>
                  </a:rPr>
                  <a:t>] += 1</a:t>
                </a:r>
              </a:p>
              <a:p>
                <a:pPr>
                  <a:buNone/>
                </a:pPr>
                <a:r>
                  <a:rPr lang="en-US" altLang="en-US" sz="3413" dirty="0">
                    <a:latin typeface="Courier New" panose="02070309020205020404" pitchFamily="49" charset="0"/>
                  </a:rPr>
                  <a:t>end </a:t>
                </a:r>
                <a:endParaRPr lang="en-US" altLang="en-US" dirty="0"/>
              </a:p>
              <a:p>
                <a:r>
                  <a:rPr lang="en-US" altLang="en-US" dirty="0"/>
                  <a:t>What’s the running time measured in votes?</a:t>
                </a:r>
              </a:p>
              <a:p>
                <a:r>
                  <a:rPr lang="en-US" altLang="en-US" dirty="0"/>
                  <a:t>Extension 2</a:t>
                </a:r>
              </a:p>
              <a:p>
                <a:pPr lvl="1"/>
                <a:r>
                  <a:rPr lang="en-US" altLang="en-US" dirty="0"/>
                  <a:t>give more votes for stronger edges</a:t>
                </a:r>
              </a:p>
              <a:p>
                <a:r>
                  <a:rPr lang="en-US" altLang="en-US" dirty="0"/>
                  <a:t>Extension 3</a:t>
                </a:r>
              </a:p>
              <a:p>
                <a:pPr lvl="1"/>
                <a:r>
                  <a:rPr lang="en-US" altLang="en-US" dirty="0"/>
                  <a:t>change the sampling of (d, </a:t>
                </a:r>
                <a:r>
                  <a:rPr lang="en-US" altLang="en-US" dirty="0">
                    <a:sym typeface="Symbol" pitchFamily="2" charset="2"/>
                  </a:rPr>
                  <a:t>) to give more/less resolution</a:t>
                </a:r>
                <a:endParaRPr lang="en-US" altLang="en-US" dirty="0"/>
              </a:p>
            </p:txBody>
          </p:sp>
        </mc:Choice>
        <mc:Fallback xmlns="">
          <p:sp>
            <p:nvSpPr>
              <p:cNvPr id="444419" name="Rectangle 3">
                <a:extLst>
                  <a:ext uri="{FF2B5EF4-FFF2-40B4-BE49-F238E27FC236}">
                    <a16:creationId xmlns:a16="http://schemas.microsoft.com/office/drawing/2014/main" id="{84AECA3C-46FC-3248-986B-17435D435247}"/>
                  </a:ext>
                </a:extLst>
              </p:cNvPr>
              <p:cNvSpPr>
                <a:spLocks noGrp="1" noRot="1" noChangeAspect="1" noMove="1" noResize="1" noEditPoints="1" noAdjustHandles="1" noChangeArrowheads="1" noChangeShapeType="1" noTextEdit="1"/>
              </p:cNvSpPr>
              <p:nvPr>
                <p:ph type="body" idx="1"/>
              </p:nvPr>
            </p:nvSpPr>
            <p:spPr>
              <a:blipFill>
                <a:blip r:embed="rId2"/>
                <a:stretch>
                  <a:fillRect l="-1582" t="-1948"/>
                </a:stretch>
              </a:blipFill>
            </p:spPr>
            <p:txBody>
              <a:bodyPr/>
              <a:lstStyle/>
              <a:p>
                <a:r>
                  <a:rPr lang="en-US">
                    <a:noFill/>
                  </a:rPr>
                  <a:t> </a:t>
                </a:r>
              </a:p>
            </p:txBody>
          </p:sp>
        </mc:Fallback>
      </mc:AlternateContent>
    </p:spTree>
    <p:extLst>
      <p:ext uri="{BB962C8B-B14F-4D97-AF65-F5344CB8AC3E}">
        <p14:creationId xmlns:p14="http://schemas.microsoft.com/office/powerpoint/2010/main" val="27249909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a:extLst>
              <a:ext uri="{FF2B5EF4-FFF2-40B4-BE49-F238E27FC236}">
                <a16:creationId xmlns:a16="http://schemas.microsoft.com/office/drawing/2014/main" id="{B5647E12-EB79-A146-A402-83A7A8D4D94A}"/>
              </a:ext>
            </a:extLst>
          </p:cNvPr>
          <p:cNvSpPr>
            <a:spLocks noGrp="1" noChangeArrowheads="1"/>
          </p:cNvSpPr>
          <p:nvPr>
            <p:ph type="title"/>
          </p:nvPr>
        </p:nvSpPr>
        <p:spPr/>
        <p:txBody>
          <a:bodyPr/>
          <a:lstStyle/>
          <a:p>
            <a:r>
              <a:rPr lang="en-US" altLang="en-US" dirty="0"/>
              <a:t>Circle Hough Transform</a:t>
            </a:r>
          </a:p>
        </p:txBody>
      </p:sp>
      <mc:AlternateContent xmlns:mc="http://schemas.openxmlformats.org/markup-compatibility/2006" xmlns:a14="http://schemas.microsoft.com/office/drawing/2010/main">
        <mc:Choice Requires="a14">
          <p:sp>
            <p:nvSpPr>
              <p:cNvPr id="441347" name="Rectangle 3">
                <a:extLst>
                  <a:ext uri="{FF2B5EF4-FFF2-40B4-BE49-F238E27FC236}">
                    <a16:creationId xmlns:a16="http://schemas.microsoft.com/office/drawing/2014/main" id="{CBB8E203-B50E-7A47-B35F-F32483BA6DE2}"/>
                  </a:ext>
                </a:extLst>
              </p:cNvPr>
              <p:cNvSpPr>
                <a:spLocks noGrp="1" noChangeArrowheads="1"/>
              </p:cNvSpPr>
              <p:nvPr>
                <p:ph idx="1"/>
              </p:nvPr>
            </p:nvSpPr>
            <p:spPr/>
            <p:txBody>
              <a:bodyPr>
                <a:normAutofit/>
              </a:bodyPr>
              <a:lstStyle/>
              <a:p>
                <a:pPr lvl="1"/>
                <a14:m>
                  <m:oMath xmlns:m="http://schemas.openxmlformats.org/officeDocument/2006/math">
                    <m:sSup>
                      <m:sSupPr>
                        <m:ctrlPr>
                          <a:rPr lang="en-US" altLang="en-US" b="0" i="1" smtClean="0">
                            <a:latin typeface="Cambria Math" panose="02040503050406030204" pitchFamily="18" charset="0"/>
                          </a:rPr>
                        </m:ctrlPr>
                      </m:sSupPr>
                      <m:e>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𝑥</m:t>
                            </m:r>
                            <m:r>
                              <a:rPr lang="en-US" altLang="en-US" b="0" i="1" smtClean="0">
                                <a:latin typeface="Cambria Math" panose="02040503050406030204" pitchFamily="18" charset="0"/>
                              </a:rPr>
                              <m:t>−</m:t>
                            </m:r>
                            <m:r>
                              <a:rPr lang="en-US" altLang="en-US" b="0" i="1" smtClean="0">
                                <a:latin typeface="Cambria Math" panose="02040503050406030204" pitchFamily="18" charset="0"/>
                              </a:rPr>
                              <m:t>𝑎</m:t>
                            </m:r>
                          </m:e>
                        </m:d>
                      </m:e>
                      <m:sup>
                        <m:r>
                          <a:rPr lang="en-US" altLang="en-US" b="0" i="1" smtClean="0">
                            <a:latin typeface="Cambria Math" panose="02040503050406030204" pitchFamily="18" charset="0"/>
                          </a:rPr>
                          <m:t>2</m:t>
                        </m:r>
                      </m:sup>
                    </m:sSup>
                    <m:r>
                      <a:rPr lang="en-US" altLang="en-US" b="0" i="1" smtClean="0">
                        <a:latin typeface="Cambria Math" panose="02040503050406030204" pitchFamily="18" charset="0"/>
                      </a:rPr>
                      <m:t>+</m:t>
                    </m:r>
                    <m:sSup>
                      <m:sSupPr>
                        <m:ctrlPr>
                          <a:rPr lang="en-US" altLang="en-US" b="0" i="1" smtClean="0">
                            <a:latin typeface="Cambria Math" panose="02040503050406030204" pitchFamily="18" charset="0"/>
                          </a:rPr>
                        </m:ctrlPr>
                      </m:sSupPr>
                      <m:e>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𝑦</m:t>
                            </m:r>
                            <m:r>
                              <a:rPr lang="en-US" altLang="en-US" b="0" i="1" smtClean="0">
                                <a:latin typeface="Cambria Math" panose="02040503050406030204" pitchFamily="18" charset="0"/>
                              </a:rPr>
                              <m:t>−</m:t>
                            </m:r>
                            <m:r>
                              <a:rPr lang="en-US" altLang="en-US" b="0" i="1" smtClean="0">
                                <a:latin typeface="Cambria Math" panose="02040503050406030204" pitchFamily="18" charset="0"/>
                              </a:rPr>
                              <m:t>𝑏</m:t>
                            </m:r>
                          </m:e>
                        </m:d>
                      </m:e>
                      <m:sup>
                        <m:r>
                          <a:rPr lang="en-US" altLang="en-US" b="0" i="1" smtClean="0">
                            <a:latin typeface="Cambria Math" panose="02040503050406030204" pitchFamily="18" charset="0"/>
                          </a:rPr>
                          <m:t>2</m:t>
                        </m:r>
                      </m:sup>
                    </m:sSup>
                    <m:r>
                      <a:rPr lang="en-US" altLang="en-US" b="0" i="1" smtClean="0">
                        <a:latin typeface="Cambria Math" panose="02040503050406030204" pitchFamily="18" charset="0"/>
                      </a:rPr>
                      <m:t>=</m:t>
                    </m:r>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𝑟</m:t>
                        </m:r>
                      </m:e>
                      <m:sup>
                        <m:r>
                          <a:rPr lang="en-US" altLang="en-US" b="0" i="1" smtClean="0">
                            <a:latin typeface="Cambria Math" panose="02040503050406030204" pitchFamily="18" charset="0"/>
                          </a:rPr>
                          <m:t>2</m:t>
                        </m:r>
                      </m:sup>
                    </m:sSup>
                  </m:oMath>
                </a14:m>
                <a:endParaRPr lang="en-US" altLang="en-US" b="0" dirty="0"/>
              </a:p>
              <a:p>
                <a:pPr lvl="1"/>
                <a:r>
                  <a:rPr lang="en-US" altLang="en-US" sz="3400" b="1" dirty="0">
                    <a:latin typeface="Courier New" panose="02070309020205020404" pitchFamily="49" charset="0"/>
                    <a:cs typeface="Courier New" panose="02070309020205020404" pitchFamily="49" charset="0"/>
                  </a:rPr>
                  <a:t>for each edge point (</a:t>
                </a:r>
                <a:r>
                  <a:rPr lang="en-US" altLang="en-US" sz="3400" b="1" dirty="0" err="1">
                    <a:latin typeface="Courier New" panose="02070309020205020404" pitchFamily="49" charset="0"/>
                    <a:cs typeface="Courier New" panose="02070309020205020404" pitchFamily="49" charset="0"/>
                  </a:rPr>
                  <a:t>x,y</a:t>
                </a:r>
                <a:r>
                  <a:rPr lang="en-US" altLang="en-US" sz="3400" b="1" dirty="0">
                    <a:latin typeface="Courier New" panose="02070309020205020404" pitchFamily="49" charset="0"/>
                    <a:cs typeface="Courier New" panose="02070309020205020404" pitchFamily="49" charset="0"/>
                  </a:rPr>
                  <a:t>)</a:t>
                </a:r>
              </a:p>
              <a:p>
                <a:pPr lvl="2"/>
                <a:r>
                  <a:rPr lang="en-US" altLang="en-US" sz="3400" b="1" dirty="0">
                    <a:latin typeface="Courier New" panose="02070309020205020404" pitchFamily="49" charset="0"/>
                    <a:cs typeface="Courier New" panose="02070309020205020404" pitchFamily="49" charset="0"/>
                  </a:rPr>
                  <a:t>for all possible r</a:t>
                </a:r>
              </a:p>
              <a:p>
                <a:pPr lvl="3"/>
                <a:r>
                  <a:rPr lang="en-US" altLang="en-US" sz="3400" b="1" dirty="0">
                    <a:latin typeface="Courier New" panose="02070309020205020404" pitchFamily="49" charset="0"/>
                    <a:cs typeface="Courier New" panose="02070309020205020404" pitchFamily="49" charset="0"/>
                  </a:rPr>
                  <a:t>compute a and b</a:t>
                </a:r>
              </a:p>
              <a:p>
                <a:pPr lvl="3"/>
                <a:r>
                  <a:rPr lang="en-US" altLang="en-US" sz="3400" b="1" dirty="0">
                    <a:latin typeface="Courier New" panose="02070309020205020404" pitchFamily="49" charset="0"/>
                    <a:cs typeface="Courier New" panose="02070309020205020404" pitchFamily="49" charset="0"/>
                  </a:rPr>
                  <a:t>H[</a:t>
                </a:r>
                <a:r>
                  <a:rPr lang="en-US" altLang="en-US" sz="3400" b="1" dirty="0" err="1">
                    <a:latin typeface="Courier New" panose="02070309020205020404" pitchFamily="49" charset="0"/>
                    <a:cs typeface="Courier New" panose="02070309020205020404" pitchFamily="49" charset="0"/>
                  </a:rPr>
                  <a:t>a,b,r</a:t>
                </a:r>
                <a:r>
                  <a:rPr lang="en-US" altLang="en-US" sz="3400" b="1" dirty="0">
                    <a:latin typeface="Courier New" panose="02070309020205020404" pitchFamily="49" charset="0"/>
                    <a:cs typeface="Courier New" panose="02070309020205020404" pitchFamily="49" charset="0"/>
                  </a:rPr>
                  <a:t>]+=1</a:t>
                </a:r>
              </a:p>
              <a:p>
                <a:pPr lvl="1"/>
                <a:r>
                  <a:rPr lang="en-US" altLang="en-US" dirty="0"/>
                  <a:t>Find the value(s) of (a, </a:t>
                </a:r>
                <a:r>
                  <a:rPr lang="en-US" altLang="en-US" dirty="0">
                    <a:sym typeface="Symbol" pitchFamily="2" charset="2"/>
                  </a:rPr>
                  <a:t>b, r) where</a:t>
                </a:r>
                <a:r>
                  <a:rPr lang="en-US" altLang="en-US" dirty="0"/>
                  <a:t> H[a, </a:t>
                </a:r>
                <a:r>
                  <a:rPr lang="en-US" altLang="en-US" dirty="0">
                    <a:sym typeface="Symbol" pitchFamily="2" charset="2"/>
                  </a:rPr>
                  <a:t>b, r</a:t>
                </a:r>
                <a:r>
                  <a:rPr lang="en-US" altLang="en-US" dirty="0"/>
                  <a:t>] is maximum</a:t>
                </a:r>
              </a:p>
              <a:p>
                <a:pPr lvl="1"/>
                <a:r>
                  <a:rPr lang="en-US" altLang="en-US" dirty="0"/>
                  <a:t>The detected circle in the image is given by </a:t>
                </a:r>
                <a14:m>
                  <m:oMath xmlns:m="http://schemas.openxmlformats.org/officeDocument/2006/math">
                    <m:sSup>
                      <m:sSupPr>
                        <m:ctrlPr>
                          <a:rPr lang="en-US" altLang="en-US" i="1">
                            <a:latin typeface="Cambria Math" panose="02040503050406030204" pitchFamily="18" charset="0"/>
                          </a:rPr>
                        </m:ctrlPr>
                      </m:sSupPr>
                      <m:e>
                        <m:d>
                          <m:dPr>
                            <m:ctrlPr>
                              <a:rPr lang="en-US" altLang="en-US" i="1">
                                <a:latin typeface="Cambria Math" panose="02040503050406030204" pitchFamily="18" charset="0"/>
                              </a:rPr>
                            </m:ctrlPr>
                          </m:dPr>
                          <m:e>
                            <m:r>
                              <a:rPr lang="en-US" altLang="en-US" i="1">
                                <a:latin typeface="Cambria Math" panose="02040503050406030204" pitchFamily="18" charset="0"/>
                              </a:rPr>
                              <m:t>𝑥</m:t>
                            </m:r>
                            <m:r>
                              <a:rPr lang="en-US" altLang="en-US" i="1">
                                <a:latin typeface="Cambria Math" panose="02040503050406030204" pitchFamily="18" charset="0"/>
                              </a:rPr>
                              <m:t>−</m:t>
                            </m:r>
                            <m:r>
                              <a:rPr lang="en-US" altLang="en-US" i="1">
                                <a:latin typeface="Cambria Math" panose="02040503050406030204" pitchFamily="18" charset="0"/>
                              </a:rPr>
                              <m:t>𝑎</m:t>
                            </m:r>
                          </m:e>
                        </m:d>
                      </m:e>
                      <m:sup>
                        <m:r>
                          <a:rPr lang="en-US" altLang="en-US" i="1">
                            <a:latin typeface="Cambria Math" panose="02040503050406030204" pitchFamily="18" charset="0"/>
                          </a:rPr>
                          <m:t>2</m:t>
                        </m:r>
                      </m:sup>
                    </m:sSup>
                    <m:r>
                      <a:rPr lang="en-US" altLang="en-US" i="1">
                        <a:latin typeface="Cambria Math" panose="02040503050406030204" pitchFamily="18" charset="0"/>
                      </a:rPr>
                      <m:t>+</m:t>
                    </m:r>
                    <m:sSup>
                      <m:sSupPr>
                        <m:ctrlPr>
                          <a:rPr lang="en-US" altLang="en-US" i="1">
                            <a:latin typeface="Cambria Math" panose="02040503050406030204" pitchFamily="18" charset="0"/>
                          </a:rPr>
                        </m:ctrlPr>
                      </m:sSupPr>
                      <m:e>
                        <m:d>
                          <m:dPr>
                            <m:ctrlPr>
                              <a:rPr lang="en-US" altLang="en-US" i="1">
                                <a:latin typeface="Cambria Math" panose="02040503050406030204" pitchFamily="18" charset="0"/>
                              </a:rPr>
                            </m:ctrlPr>
                          </m:dPr>
                          <m:e>
                            <m:r>
                              <a:rPr lang="en-US" altLang="en-US" i="1">
                                <a:latin typeface="Cambria Math" panose="02040503050406030204" pitchFamily="18" charset="0"/>
                              </a:rPr>
                              <m:t>𝑦</m:t>
                            </m:r>
                            <m:r>
                              <a:rPr lang="en-US" altLang="en-US" i="1">
                                <a:latin typeface="Cambria Math" panose="02040503050406030204" pitchFamily="18" charset="0"/>
                              </a:rPr>
                              <m:t>−</m:t>
                            </m:r>
                            <m:r>
                              <a:rPr lang="en-US" altLang="en-US" i="1">
                                <a:latin typeface="Cambria Math" panose="02040503050406030204" pitchFamily="18" charset="0"/>
                              </a:rPr>
                              <m:t>𝑏</m:t>
                            </m:r>
                          </m:e>
                        </m:d>
                      </m:e>
                      <m:sup>
                        <m:r>
                          <a:rPr lang="en-US" altLang="en-US" i="1">
                            <a:latin typeface="Cambria Math" panose="02040503050406030204" pitchFamily="18" charset="0"/>
                          </a:rPr>
                          <m:t>2</m:t>
                        </m:r>
                      </m:sup>
                    </m:sSup>
                    <m:r>
                      <a:rPr lang="en-US" altLang="en-US" i="1">
                        <a:latin typeface="Cambria Math" panose="02040503050406030204" pitchFamily="18" charset="0"/>
                      </a:rPr>
                      <m:t>=</m:t>
                    </m:r>
                    <m:sSup>
                      <m:sSupPr>
                        <m:ctrlPr>
                          <a:rPr lang="en-US" altLang="en-US" i="1">
                            <a:latin typeface="Cambria Math" panose="02040503050406030204" pitchFamily="18" charset="0"/>
                          </a:rPr>
                        </m:ctrlPr>
                      </m:sSupPr>
                      <m:e>
                        <m:r>
                          <a:rPr lang="en-US" altLang="en-US" i="1">
                            <a:latin typeface="Cambria Math" panose="02040503050406030204" pitchFamily="18" charset="0"/>
                          </a:rPr>
                          <m:t>𝑟</m:t>
                        </m:r>
                      </m:e>
                      <m:sup>
                        <m:r>
                          <a:rPr lang="en-US" altLang="en-US" i="1">
                            <a:latin typeface="Cambria Math" panose="02040503050406030204" pitchFamily="18" charset="0"/>
                          </a:rPr>
                          <m:t>2</m:t>
                        </m:r>
                      </m:sup>
                    </m:sSup>
                  </m:oMath>
                </a14:m>
                <a:endParaRPr lang="en-US" altLang="en-US" dirty="0"/>
              </a:p>
              <a:p>
                <a:pPr lvl="1"/>
                <a:endParaRPr lang="en-US" altLang="en-US" dirty="0"/>
              </a:p>
            </p:txBody>
          </p:sp>
        </mc:Choice>
        <mc:Fallback xmlns="">
          <p:sp>
            <p:nvSpPr>
              <p:cNvPr id="441347" name="Rectangle 3">
                <a:extLst>
                  <a:ext uri="{FF2B5EF4-FFF2-40B4-BE49-F238E27FC236}">
                    <a16:creationId xmlns:a16="http://schemas.microsoft.com/office/drawing/2014/main" id="{CBB8E203-B50E-7A47-B35F-F32483BA6DE2}"/>
                  </a:ext>
                </a:extLst>
              </p:cNvPr>
              <p:cNvSpPr>
                <a:spLocks noGrp="1" noRot="1" noChangeAspect="1" noMove="1" noResize="1" noEditPoints="1" noAdjustHandles="1" noChangeArrowheads="1" noChangeShapeType="1" noTextEdit="1"/>
              </p:cNvSpPr>
              <p:nvPr>
                <p:ph type="body" idx="1"/>
              </p:nvPr>
            </p:nvSpPr>
            <p:spPr>
              <a:blipFill>
                <a:blip r:embed="rId2"/>
                <a:stretch>
                  <a:fillRect t="-178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76E6501-9BD4-1E44-B69F-69AC0CB66FAF}"/>
              </a:ext>
            </a:extLst>
          </p:cNvPr>
          <p:cNvPicPr>
            <a:picLocks noChangeAspect="1"/>
          </p:cNvPicPr>
          <p:nvPr/>
        </p:nvPicPr>
        <p:blipFill>
          <a:blip r:embed="rId3"/>
          <a:stretch>
            <a:fillRect/>
          </a:stretch>
        </p:blipFill>
        <p:spPr>
          <a:xfrm>
            <a:off x="1669191" y="6380324"/>
            <a:ext cx="6949170" cy="3111684"/>
          </a:xfrm>
          <a:prstGeom prst="rect">
            <a:avLst/>
          </a:prstGeom>
        </p:spPr>
      </p:pic>
      <p:pic>
        <p:nvPicPr>
          <p:cNvPr id="5" name="Picture 4">
            <a:extLst>
              <a:ext uri="{FF2B5EF4-FFF2-40B4-BE49-F238E27FC236}">
                <a16:creationId xmlns:a16="http://schemas.microsoft.com/office/drawing/2014/main" id="{DFF8380D-DEE9-2C4D-BDF8-E0D432334F4F}"/>
              </a:ext>
            </a:extLst>
          </p:cNvPr>
          <p:cNvPicPr>
            <a:picLocks noChangeAspect="1"/>
          </p:cNvPicPr>
          <p:nvPr/>
        </p:nvPicPr>
        <p:blipFill>
          <a:blip r:embed="rId4"/>
          <a:stretch>
            <a:fillRect/>
          </a:stretch>
        </p:blipFill>
        <p:spPr>
          <a:xfrm>
            <a:off x="9456036" y="6380323"/>
            <a:ext cx="6823869" cy="3111684"/>
          </a:xfrm>
          <a:prstGeom prst="rect">
            <a:avLst/>
          </a:prstGeom>
        </p:spPr>
      </p:pic>
    </p:spTree>
    <p:extLst>
      <p:ext uri="{BB962C8B-B14F-4D97-AF65-F5344CB8AC3E}">
        <p14:creationId xmlns:p14="http://schemas.microsoft.com/office/powerpoint/2010/main" val="30236363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7FBE5-D47F-3A4B-8BBC-85EC78571A9E}"/>
              </a:ext>
            </a:extLst>
          </p:cNvPr>
          <p:cNvSpPr>
            <a:spLocks noGrp="1"/>
          </p:cNvSpPr>
          <p:nvPr>
            <p:ph type="title"/>
          </p:nvPr>
        </p:nvSpPr>
        <p:spPr/>
        <p:txBody>
          <a:bodyPr/>
          <a:lstStyle/>
          <a:p>
            <a:r>
              <a:rPr lang="en-US" dirty="0"/>
              <a:t>Assignment #2</a:t>
            </a:r>
          </a:p>
        </p:txBody>
      </p:sp>
      <p:sp>
        <p:nvSpPr>
          <p:cNvPr id="3" name="Content Placeholder 2">
            <a:extLst>
              <a:ext uri="{FF2B5EF4-FFF2-40B4-BE49-F238E27FC236}">
                <a16:creationId xmlns:a16="http://schemas.microsoft.com/office/drawing/2014/main" id="{AF15235C-829A-4049-923C-CBE900E80A26}"/>
              </a:ext>
            </a:extLst>
          </p:cNvPr>
          <p:cNvSpPr>
            <a:spLocks noGrp="1"/>
          </p:cNvSpPr>
          <p:nvPr>
            <p:ph idx="1"/>
          </p:nvPr>
        </p:nvSpPr>
        <p:spPr/>
        <p:txBody>
          <a:bodyPr/>
          <a:lstStyle/>
          <a:p>
            <a:r>
              <a:rPr lang="en-US" dirty="0"/>
              <a:t>Counting Coins</a:t>
            </a:r>
          </a:p>
          <a:p>
            <a:pPr lvl="1"/>
            <a:r>
              <a:rPr lang="en-US" dirty="0"/>
              <a:t>Detect edges of coins</a:t>
            </a:r>
          </a:p>
          <a:p>
            <a:pPr lvl="1"/>
            <a:r>
              <a:rPr lang="en-US" dirty="0"/>
              <a:t>Find a circle fitting each coin</a:t>
            </a:r>
          </a:p>
          <a:p>
            <a:pPr lvl="1"/>
            <a:r>
              <a:rPr lang="en-US" dirty="0"/>
              <a:t>Draw the circles on the image</a:t>
            </a:r>
          </a:p>
          <a:p>
            <a:pPr lvl="1"/>
            <a:r>
              <a:rPr lang="en-US" dirty="0"/>
              <a:t>Print the number of coins</a:t>
            </a:r>
          </a:p>
          <a:p>
            <a:pPr lvl="1"/>
            <a:endParaRPr lang="en-US" dirty="0"/>
          </a:p>
        </p:txBody>
      </p:sp>
      <p:pic>
        <p:nvPicPr>
          <p:cNvPr id="4" name="Picture 3">
            <a:extLst>
              <a:ext uri="{FF2B5EF4-FFF2-40B4-BE49-F238E27FC236}">
                <a16:creationId xmlns:a16="http://schemas.microsoft.com/office/drawing/2014/main" id="{81A5CB83-877C-3742-8A80-B9E055B63640}"/>
              </a:ext>
            </a:extLst>
          </p:cNvPr>
          <p:cNvPicPr>
            <a:picLocks noChangeAspect="1"/>
          </p:cNvPicPr>
          <p:nvPr/>
        </p:nvPicPr>
        <p:blipFill>
          <a:blip r:embed="rId2"/>
          <a:stretch>
            <a:fillRect/>
          </a:stretch>
        </p:blipFill>
        <p:spPr>
          <a:xfrm>
            <a:off x="11784992" y="1537855"/>
            <a:ext cx="4977175" cy="4184890"/>
          </a:xfrm>
          <a:prstGeom prst="rect">
            <a:avLst/>
          </a:prstGeom>
        </p:spPr>
      </p:pic>
      <p:pic>
        <p:nvPicPr>
          <p:cNvPr id="5" name="Picture 4">
            <a:extLst>
              <a:ext uri="{FF2B5EF4-FFF2-40B4-BE49-F238E27FC236}">
                <a16:creationId xmlns:a16="http://schemas.microsoft.com/office/drawing/2014/main" id="{9A588882-684E-5D40-8859-4C6F910AA9DB}"/>
              </a:ext>
            </a:extLst>
          </p:cNvPr>
          <p:cNvPicPr>
            <a:picLocks noChangeAspect="1"/>
          </p:cNvPicPr>
          <p:nvPr/>
        </p:nvPicPr>
        <p:blipFill>
          <a:blip r:embed="rId3"/>
          <a:stretch>
            <a:fillRect/>
          </a:stretch>
        </p:blipFill>
        <p:spPr>
          <a:xfrm>
            <a:off x="7041169" y="1537855"/>
            <a:ext cx="4663140" cy="4663140"/>
          </a:xfrm>
          <a:prstGeom prst="rect">
            <a:avLst/>
          </a:prstGeom>
        </p:spPr>
      </p:pic>
    </p:spTree>
    <p:extLst>
      <p:ext uri="{BB962C8B-B14F-4D97-AF65-F5344CB8AC3E}">
        <p14:creationId xmlns:p14="http://schemas.microsoft.com/office/powerpoint/2010/main" val="1715007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loseup of edges"/>
          <p:cNvSpPr txBox="1">
            <a:spLocks noGrp="1"/>
          </p:cNvSpPr>
          <p:nvPr>
            <p:ph type="title"/>
          </p:nvPr>
        </p:nvSpPr>
        <p:spPr>
          <a:prstGeom prst="rect">
            <a:avLst/>
          </a:prstGeom>
        </p:spPr>
        <p:txBody>
          <a:bodyPr/>
          <a:lstStyle>
            <a:lvl1pPr>
              <a:defRPr sz="5600"/>
            </a:lvl1pPr>
          </a:lstStyle>
          <a:p>
            <a:r>
              <a:t>Closeup of edges</a:t>
            </a:r>
          </a:p>
        </p:txBody>
      </p:sp>
      <p:sp>
        <p:nvSpPr>
          <p:cNvPr id="2" name="Content Placeholder 1">
            <a:extLst>
              <a:ext uri="{FF2B5EF4-FFF2-40B4-BE49-F238E27FC236}">
                <a16:creationId xmlns:a16="http://schemas.microsoft.com/office/drawing/2014/main" id="{29E0DB54-8E2F-6F4A-A0B7-4C0C056DF693}"/>
              </a:ext>
            </a:extLst>
          </p:cNvPr>
          <p:cNvSpPr>
            <a:spLocks noGrp="1"/>
          </p:cNvSpPr>
          <p:nvPr>
            <p:ph idx="1"/>
          </p:nvPr>
        </p:nvSpPr>
        <p:spPr/>
        <p:txBody>
          <a:bodyPr/>
          <a:lstStyle/>
          <a:p>
            <a:endParaRPr lang="en-US"/>
          </a:p>
        </p:txBody>
      </p:sp>
      <p:pic>
        <p:nvPicPr>
          <p:cNvPr id="222" name="C:\Documents and Settings\Derek Hoiem\My Documents\My Pictures\monte carlo\monaco03.jpg" descr="C:\Documents and Settings\Derek Hoiem\My Documents\My Pictures\monte carlo\monaco03.jpg"/>
          <p:cNvPicPr>
            <a:picLocks noChangeAspect="1"/>
          </p:cNvPicPr>
          <p:nvPr/>
        </p:nvPicPr>
        <p:blipFill>
          <a:blip r:embed="rId2"/>
          <a:stretch>
            <a:fillRect/>
          </a:stretch>
        </p:blipFill>
        <p:spPr>
          <a:xfrm>
            <a:off x="2601225" y="1625599"/>
            <a:ext cx="5854419" cy="7802882"/>
          </a:xfrm>
          <a:prstGeom prst="rect">
            <a:avLst/>
          </a:prstGeom>
          <a:ln w="12700">
            <a:miter lim="400000"/>
          </a:ln>
        </p:spPr>
      </p:pic>
      <p:pic>
        <p:nvPicPr>
          <p:cNvPr id="223" name="C:\Documents and Settings\Derek Hoiem\My Documents\My Pictures\monte carlo\monaco03.jpg" descr="C:\Documents and Settings\Derek Hoiem\My Documents\My Pictures\monte carlo\monaco03.jpg"/>
          <p:cNvPicPr>
            <a:picLocks noChangeAspect="1"/>
          </p:cNvPicPr>
          <p:nvPr/>
        </p:nvPicPr>
        <p:blipFill>
          <a:blip r:embed="rId2"/>
          <a:srcRect l="12254" t="59147" r="79702" b="36111"/>
          <a:stretch>
            <a:fillRect/>
          </a:stretch>
        </p:blipFill>
        <p:spPr>
          <a:xfrm>
            <a:off x="10620852" y="4009813"/>
            <a:ext cx="2205849" cy="1733975"/>
          </a:xfrm>
          <a:prstGeom prst="rect">
            <a:avLst/>
          </a:prstGeom>
          <a:ln w="50800">
            <a:solidFill>
              <a:srgbClr val="FF0000"/>
            </a:solidFill>
          </a:ln>
        </p:spPr>
      </p:pic>
      <p:sp>
        <p:nvSpPr>
          <p:cNvPr id="224" name="Rectangle"/>
          <p:cNvSpPr/>
          <p:nvPr/>
        </p:nvSpPr>
        <p:spPr>
          <a:xfrm>
            <a:off x="3251465" y="6394027"/>
            <a:ext cx="541867" cy="433495"/>
          </a:xfrm>
          <a:prstGeom prst="rect">
            <a:avLst/>
          </a:prstGeom>
          <a:ln w="50800">
            <a:solidFill>
              <a:srgbClr val="FF0000"/>
            </a:solidFill>
          </a:ln>
        </p:spPr>
        <p:txBody>
          <a:bodyPr lIns="50800" tIns="50800" rIns="50800" bIns="50800" anchor="ctr"/>
          <a:lstStyle/>
          <a:p>
            <a:endParaRPr/>
          </a:p>
        </p:txBody>
      </p:sp>
      <p:sp>
        <p:nvSpPr>
          <p:cNvPr id="225" name="Line"/>
          <p:cNvSpPr/>
          <p:nvPr/>
        </p:nvSpPr>
        <p:spPr>
          <a:xfrm flipV="1">
            <a:off x="10295731" y="5635413"/>
            <a:ext cx="758615" cy="1517228"/>
          </a:xfrm>
          <a:prstGeom prst="line">
            <a:avLst/>
          </a:prstGeom>
          <a:ln w="50800">
            <a:solidFill>
              <a:srgbClr val="000000"/>
            </a:solidFill>
            <a:tailEnd type="triangle"/>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sp>
        <p:nvSpPr>
          <p:cNvPr id="226" name="Line"/>
          <p:cNvSpPr/>
          <p:nvPr/>
        </p:nvSpPr>
        <p:spPr>
          <a:xfrm flipV="1">
            <a:off x="10837598" y="5635413"/>
            <a:ext cx="758615" cy="1517228"/>
          </a:xfrm>
          <a:prstGeom prst="line">
            <a:avLst/>
          </a:prstGeom>
          <a:ln w="50800">
            <a:solidFill>
              <a:srgbClr val="00B050"/>
            </a:solidFill>
            <a:tailEnd type="triangle"/>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sp>
        <p:nvSpPr>
          <p:cNvPr id="227" name="Line"/>
          <p:cNvSpPr/>
          <p:nvPr/>
        </p:nvSpPr>
        <p:spPr>
          <a:xfrm flipV="1">
            <a:off x="11162717" y="5635413"/>
            <a:ext cx="758614" cy="1517228"/>
          </a:xfrm>
          <a:prstGeom prst="line">
            <a:avLst/>
          </a:prstGeom>
          <a:ln w="50800">
            <a:solidFill>
              <a:srgbClr val="4A7EBB"/>
            </a:solidFill>
            <a:tailEnd type="triangle"/>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sp>
        <p:nvSpPr>
          <p:cNvPr id="228" name="Line"/>
          <p:cNvSpPr/>
          <p:nvPr/>
        </p:nvSpPr>
        <p:spPr>
          <a:xfrm flipV="1">
            <a:off x="2601224" y="6935893"/>
            <a:ext cx="758614" cy="1517228"/>
          </a:xfrm>
          <a:prstGeom prst="line">
            <a:avLst/>
          </a:prstGeom>
          <a:ln w="50800">
            <a:solidFill>
              <a:srgbClr val="000000"/>
            </a:solidFill>
            <a:tailEnd type="triangle"/>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sp>
        <p:nvSpPr>
          <p:cNvPr id="229" name="Source: D. Hoiem"/>
          <p:cNvSpPr txBox="1"/>
          <p:nvPr/>
        </p:nvSpPr>
        <p:spPr>
          <a:xfrm>
            <a:off x="12571571" y="9211733"/>
            <a:ext cx="2510650"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a:lvl1pPr>
          </a:lstStyle>
          <a:p>
            <a:r>
              <a:t>Source: D. Hoiem</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animBg="1" advAuto="0"/>
      <p:bldP spid="227" grpId="0"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9B9D5-A944-ED49-AF59-FA68B37DCA89}"/>
              </a:ext>
            </a:extLst>
          </p:cNvPr>
          <p:cNvSpPr>
            <a:spLocks noGrp="1"/>
          </p:cNvSpPr>
          <p:nvPr>
            <p:ph type="title"/>
          </p:nvPr>
        </p:nvSpPr>
        <p:spPr/>
        <p:txBody>
          <a:bodyPr/>
          <a:lstStyle/>
          <a:p>
            <a:r>
              <a:rPr lang="en-US" dirty="0"/>
              <a:t>Challenge #1</a:t>
            </a:r>
          </a:p>
        </p:txBody>
      </p:sp>
      <p:sp>
        <p:nvSpPr>
          <p:cNvPr id="3" name="Content Placeholder 2">
            <a:extLst>
              <a:ext uri="{FF2B5EF4-FFF2-40B4-BE49-F238E27FC236}">
                <a16:creationId xmlns:a16="http://schemas.microsoft.com/office/drawing/2014/main" id="{8A204109-FDEF-5242-BA37-758C5B92B8F8}"/>
              </a:ext>
            </a:extLst>
          </p:cNvPr>
          <p:cNvSpPr>
            <a:spLocks noGrp="1"/>
          </p:cNvSpPr>
          <p:nvPr>
            <p:ph idx="1"/>
          </p:nvPr>
        </p:nvSpPr>
        <p:spPr/>
        <p:txBody>
          <a:bodyPr/>
          <a:lstStyle/>
          <a:p>
            <a:r>
              <a:rPr lang="en-US" dirty="0"/>
              <a:t>Business card rectification</a:t>
            </a:r>
          </a:p>
          <a:p>
            <a:pPr lvl="1"/>
            <a:r>
              <a:rPr lang="en-US" dirty="0"/>
              <a:t>Find edges</a:t>
            </a:r>
          </a:p>
          <a:p>
            <a:pPr lvl="1"/>
            <a:r>
              <a:rPr lang="en-US" dirty="0"/>
              <a:t>Find important lines</a:t>
            </a:r>
          </a:p>
          <a:p>
            <a:pPr lvl="1"/>
            <a:r>
              <a:rPr lang="en-US" dirty="0"/>
              <a:t>Compute four corners</a:t>
            </a:r>
          </a:p>
          <a:p>
            <a:pPr lvl="1"/>
            <a:r>
              <a:rPr lang="en-US" dirty="0"/>
              <a:t>Get the 2D perspective transform</a:t>
            </a:r>
          </a:p>
          <a:p>
            <a:pPr lvl="2"/>
            <a:r>
              <a:rPr lang="en-US" dirty="0"/>
              <a:t>onto some rectangle</a:t>
            </a:r>
          </a:p>
          <a:p>
            <a:pPr lvl="1"/>
            <a:r>
              <a:rPr lang="en-US" dirty="0"/>
              <a:t>Warp the input image</a:t>
            </a:r>
          </a:p>
        </p:txBody>
      </p:sp>
      <p:pic>
        <p:nvPicPr>
          <p:cNvPr id="6" name="Picture 5">
            <a:extLst>
              <a:ext uri="{FF2B5EF4-FFF2-40B4-BE49-F238E27FC236}">
                <a16:creationId xmlns:a16="http://schemas.microsoft.com/office/drawing/2014/main" id="{B6701242-5A8A-994C-8ED0-A651B32BD52C}"/>
              </a:ext>
            </a:extLst>
          </p:cNvPr>
          <p:cNvPicPr>
            <a:picLocks noChangeAspect="1"/>
          </p:cNvPicPr>
          <p:nvPr/>
        </p:nvPicPr>
        <p:blipFill>
          <a:blip r:embed="rId2"/>
          <a:stretch>
            <a:fillRect/>
          </a:stretch>
        </p:blipFill>
        <p:spPr>
          <a:xfrm>
            <a:off x="7835153" y="1573981"/>
            <a:ext cx="8900120" cy="2549514"/>
          </a:xfrm>
          <a:prstGeom prst="rect">
            <a:avLst/>
          </a:prstGeom>
        </p:spPr>
      </p:pic>
      <p:pic>
        <p:nvPicPr>
          <p:cNvPr id="7" name="Picture 6">
            <a:extLst>
              <a:ext uri="{FF2B5EF4-FFF2-40B4-BE49-F238E27FC236}">
                <a16:creationId xmlns:a16="http://schemas.microsoft.com/office/drawing/2014/main" id="{07F17540-7423-C141-B1D6-1CC7D2BFCB95}"/>
              </a:ext>
            </a:extLst>
          </p:cNvPr>
          <p:cNvPicPr>
            <a:picLocks noChangeAspect="1"/>
          </p:cNvPicPr>
          <p:nvPr/>
        </p:nvPicPr>
        <p:blipFill>
          <a:blip r:embed="rId3"/>
          <a:stretch>
            <a:fillRect/>
          </a:stretch>
        </p:blipFill>
        <p:spPr>
          <a:xfrm>
            <a:off x="12738097" y="5082241"/>
            <a:ext cx="3997176" cy="2609477"/>
          </a:xfrm>
          <a:prstGeom prst="rect">
            <a:avLst/>
          </a:prstGeom>
        </p:spPr>
      </p:pic>
      <p:pic>
        <p:nvPicPr>
          <p:cNvPr id="8" name="Picture 7">
            <a:extLst>
              <a:ext uri="{FF2B5EF4-FFF2-40B4-BE49-F238E27FC236}">
                <a16:creationId xmlns:a16="http://schemas.microsoft.com/office/drawing/2014/main" id="{11DAC3D3-5043-BA4F-9014-85139F06314D}"/>
              </a:ext>
            </a:extLst>
          </p:cNvPr>
          <p:cNvPicPr>
            <a:picLocks noChangeAspect="1"/>
          </p:cNvPicPr>
          <p:nvPr/>
        </p:nvPicPr>
        <p:blipFill>
          <a:blip r:embed="rId4"/>
          <a:stretch>
            <a:fillRect/>
          </a:stretch>
        </p:blipFill>
        <p:spPr>
          <a:xfrm>
            <a:off x="7835152" y="5082240"/>
            <a:ext cx="3719893" cy="2609477"/>
          </a:xfrm>
          <a:prstGeom prst="rect">
            <a:avLst/>
          </a:prstGeom>
        </p:spPr>
      </p:pic>
    </p:spTree>
    <p:extLst>
      <p:ext uri="{BB962C8B-B14F-4D97-AF65-F5344CB8AC3E}">
        <p14:creationId xmlns:p14="http://schemas.microsoft.com/office/powerpoint/2010/main" val="1983756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Closeup of edges"/>
          <p:cNvSpPr txBox="1">
            <a:spLocks noGrp="1"/>
          </p:cNvSpPr>
          <p:nvPr>
            <p:ph type="title"/>
          </p:nvPr>
        </p:nvSpPr>
        <p:spPr>
          <a:prstGeom prst="rect">
            <a:avLst/>
          </a:prstGeom>
        </p:spPr>
        <p:txBody>
          <a:bodyPr/>
          <a:lstStyle>
            <a:lvl1pPr>
              <a:defRPr sz="5600"/>
            </a:lvl1pPr>
          </a:lstStyle>
          <a:p>
            <a:r>
              <a:t>Closeup of edges</a:t>
            </a:r>
          </a:p>
        </p:txBody>
      </p:sp>
      <p:sp>
        <p:nvSpPr>
          <p:cNvPr id="2" name="Content Placeholder 1">
            <a:extLst>
              <a:ext uri="{FF2B5EF4-FFF2-40B4-BE49-F238E27FC236}">
                <a16:creationId xmlns:a16="http://schemas.microsoft.com/office/drawing/2014/main" id="{0654E8EC-2074-834B-85F3-E5A56BDBE143}"/>
              </a:ext>
            </a:extLst>
          </p:cNvPr>
          <p:cNvSpPr>
            <a:spLocks noGrp="1"/>
          </p:cNvSpPr>
          <p:nvPr>
            <p:ph idx="1"/>
          </p:nvPr>
        </p:nvSpPr>
        <p:spPr/>
        <p:txBody>
          <a:bodyPr/>
          <a:lstStyle/>
          <a:p>
            <a:endParaRPr lang="en-US"/>
          </a:p>
        </p:txBody>
      </p:sp>
      <p:pic>
        <p:nvPicPr>
          <p:cNvPr id="233" name="C:\Documents and Settings\Derek Hoiem\My Documents\My Pictures\monte carlo\monaco03.jpg" descr="C:\Documents and Settings\Derek Hoiem\My Documents\My Pictures\monte carlo\monaco03.jpg"/>
          <p:cNvPicPr>
            <a:picLocks noChangeAspect="1"/>
          </p:cNvPicPr>
          <p:nvPr/>
        </p:nvPicPr>
        <p:blipFill>
          <a:blip r:embed="rId2"/>
          <a:stretch>
            <a:fillRect/>
          </a:stretch>
        </p:blipFill>
        <p:spPr>
          <a:xfrm>
            <a:off x="2601225" y="1625599"/>
            <a:ext cx="5854419" cy="7802882"/>
          </a:xfrm>
          <a:prstGeom prst="rect">
            <a:avLst/>
          </a:prstGeom>
          <a:ln w="12700">
            <a:miter lim="400000"/>
          </a:ln>
        </p:spPr>
      </p:pic>
      <p:sp>
        <p:nvSpPr>
          <p:cNvPr id="234" name="Rectangle"/>
          <p:cNvSpPr/>
          <p:nvPr/>
        </p:nvSpPr>
        <p:spPr>
          <a:xfrm>
            <a:off x="7369652" y="6502400"/>
            <a:ext cx="541867" cy="433494"/>
          </a:xfrm>
          <a:prstGeom prst="rect">
            <a:avLst/>
          </a:prstGeom>
          <a:ln w="50800">
            <a:solidFill>
              <a:srgbClr val="FF0000"/>
            </a:solidFill>
          </a:ln>
        </p:spPr>
        <p:txBody>
          <a:bodyPr lIns="50800" tIns="50800" rIns="50800" bIns="50800" anchor="ctr"/>
          <a:lstStyle/>
          <a:p>
            <a:endParaRPr/>
          </a:p>
        </p:txBody>
      </p:sp>
      <p:sp>
        <p:nvSpPr>
          <p:cNvPr id="235" name="Line"/>
          <p:cNvSpPr/>
          <p:nvPr/>
        </p:nvSpPr>
        <p:spPr>
          <a:xfrm flipV="1">
            <a:off x="10729224" y="6177280"/>
            <a:ext cx="758614" cy="1517228"/>
          </a:xfrm>
          <a:prstGeom prst="line">
            <a:avLst/>
          </a:prstGeom>
          <a:ln w="50800">
            <a:solidFill>
              <a:srgbClr val="4A7EBB"/>
            </a:solidFill>
            <a:tailEnd type="triangle"/>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pic>
        <p:nvPicPr>
          <p:cNvPr id="236" name="C:\Documents and Settings\Derek Hoiem\My Documents\My Pictures\monte carlo\monaco03.jpg" descr="C:\Documents and Settings\Derek Hoiem\My Documents\My Pictures\monte carlo\monaco03.jpg"/>
          <p:cNvPicPr>
            <a:picLocks noChangeAspect="1"/>
          </p:cNvPicPr>
          <p:nvPr/>
        </p:nvPicPr>
        <p:blipFill>
          <a:blip r:embed="rId2"/>
          <a:srcRect l="81446" t="62500" r="7446" b="31944"/>
          <a:stretch>
            <a:fillRect/>
          </a:stretch>
        </p:blipFill>
        <p:spPr>
          <a:xfrm>
            <a:off x="10187358" y="4118186"/>
            <a:ext cx="2926081" cy="1950721"/>
          </a:xfrm>
          <a:prstGeom prst="rect">
            <a:avLst/>
          </a:prstGeom>
          <a:ln w="50800">
            <a:solidFill>
              <a:srgbClr val="FF0000"/>
            </a:solidFill>
          </a:ln>
        </p:spPr>
      </p:pic>
      <p:sp>
        <p:nvSpPr>
          <p:cNvPr id="237" name="Line"/>
          <p:cNvSpPr/>
          <p:nvPr/>
        </p:nvSpPr>
        <p:spPr>
          <a:xfrm flipV="1">
            <a:off x="6936158" y="6935893"/>
            <a:ext cx="758615" cy="1517228"/>
          </a:xfrm>
          <a:prstGeom prst="line">
            <a:avLst/>
          </a:prstGeom>
          <a:ln w="50800">
            <a:solidFill>
              <a:srgbClr val="4A7EBB"/>
            </a:solidFill>
            <a:tailEnd type="triangle"/>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sp>
        <p:nvSpPr>
          <p:cNvPr id="238" name="Source: D. Hoiem"/>
          <p:cNvSpPr txBox="1"/>
          <p:nvPr/>
        </p:nvSpPr>
        <p:spPr>
          <a:xfrm>
            <a:off x="12571571" y="9211733"/>
            <a:ext cx="2510650"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a:lvl1pPr>
          </a:lstStyle>
          <a:p>
            <a:r>
              <a:t>Source: D. Hoiem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Closeup of edges"/>
          <p:cNvSpPr txBox="1">
            <a:spLocks noGrp="1"/>
          </p:cNvSpPr>
          <p:nvPr>
            <p:ph type="title"/>
          </p:nvPr>
        </p:nvSpPr>
        <p:spPr>
          <a:prstGeom prst="rect">
            <a:avLst/>
          </a:prstGeom>
        </p:spPr>
        <p:txBody>
          <a:bodyPr/>
          <a:lstStyle>
            <a:lvl1pPr>
              <a:defRPr sz="5600"/>
            </a:lvl1pPr>
          </a:lstStyle>
          <a:p>
            <a:r>
              <a:t>Closeup of edges</a:t>
            </a:r>
          </a:p>
        </p:txBody>
      </p:sp>
      <p:sp>
        <p:nvSpPr>
          <p:cNvPr id="2" name="Content Placeholder 1">
            <a:extLst>
              <a:ext uri="{FF2B5EF4-FFF2-40B4-BE49-F238E27FC236}">
                <a16:creationId xmlns:a16="http://schemas.microsoft.com/office/drawing/2014/main" id="{A46B6B30-7F4F-EC40-9A41-632D9C94A5D4}"/>
              </a:ext>
            </a:extLst>
          </p:cNvPr>
          <p:cNvSpPr>
            <a:spLocks noGrp="1"/>
          </p:cNvSpPr>
          <p:nvPr>
            <p:ph idx="1"/>
          </p:nvPr>
        </p:nvSpPr>
        <p:spPr/>
        <p:txBody>
          <a:bodyPr/>
          <a:lstStyle/>
          <a:p>
            <a:endParaRPr lang="en-US"/>
          </a:p>
        </p:txBody>
      </p:sp>
      <p:pic>
        <p:nvPicPr>
          <p:cNvPr id="242" name="C:\Documents and Settings\Derek Hoiem\My Documents\My Pictures\monte carlo\monaco03.jpg" descr="C:\Documents and Settings\Derek Hoiem\My Documents\My Pictures\monte carlo\monaco03.jpg"/>
          <p:cNvPicPr>
            <a:picLocks noChangeAspect="1"/>
          </p:cNvPicPr>
          <p:nvPr/>
        </p:nvPicPr>
        <p:blipFill>
          <a:blip r:embed="rId2"/>
          <a:stretch>
            <a:fillRect/>
          </a:stretch>
        </p:blipFill>
        <p:spPr>
          <a:xfrm>
            <a:off x="2601225" y="1625599"/>
            <a:ext cx="5854419" cy="7802882"/>
          </a:xfrm>
          <a:prstGeom prst="rect">
            <a:avLst/>
          </a:prstGeom>
          <a:ln w="12700">
            <a:miter lim="400000"/>
          </a:ln>
        </p:spPr>
      </p:pic>
      <p:sp>
        <p:nvSpPr>
          <p:cNvPr id="243" name="Rectangle"/>
          <p:cNvSpPr/>
          <p:nvPr/>
        </p:nvSpPr>
        <p:spPr>
          <a:xfrm>
            <a:off x="4768690" y="7477760"/>
            <a:ext cx="541868" cy="433495"/>
          </a:xfrm>
          <a:prstGeom prst="rect">
            <a:avLst/>
          </a:prstGeom>
          <a:ln w="50800">
            <a:solidFill>
              <a:srgbClr val="FF0000"/>
            </a:solidFill>
          </a:ln>
        </p:spPr>
        <p:txBody>
          <a:bodyPr lIns="50800" tIns="50800" rIns="50800" bIns="50800" anchor="ctr"/>
          <a:lstStyle/>
          <a:p>
            <a:endParaRPr/>
          </a:p>
        </p:txBody>
      </p:sp>
      <p:pic>
        <p:nvPicPr>
          <p:cNvPr id="244" name="C:\Documents and Settings\Derek Hoiem\My Documents\My Pictures\monte carlo\monaco03.jpg" descr="C:\Documents and Settings\Derek Hoiem\My Documents\My Pictures\monte carlo\monaco03.jpg"/>
          <p:cNvPicPr>
            <a:picLocks noChangeAspect="1"/>
          </p:cNvPicPr>
          <p:nvPr/>
        </p:nvPicPr>
        <p:blipFill>
          <a:blip r:embed="rId2"/>
          <a:srcRect l="37022" t="73611" r="53723" b="19444"/>
          <a:stretch>
            <a:fillRect/>
          </a:stretch>
        </p:blipFill>
        <p:spPr>
          <a:xfrm>
            <a:off x="10187357" y="3467946"/>
            <a:ext cx="3142828" cy="3142828"/>
          </a:xfrm>
          <a:prstGeom prst="rect">
            <a:avLst/>
          </a:prstGeom>
          <a:ln w="12700">
            <a:miter lim="400000"/>
          </a:ln>
        </p:spPr>
      </p:pic>
      <p:sp>
        <p:nvSpPr>
          <p:cNvPr id="245" name="Source: D. Hoiem"/>
          <p:cNvSpPr txBox="1"/>
          <p:nvPr/>
        </p:nvSpPr>
        <p:spPr>
          <a:xfrm>
            <a:off x="12571571" y="9211733"/>
            <a:ext cx="2510650"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a:lvl1pPr>
          </a:lstStyle>
          <a:p>
            <a:r>
              <a:t>Source: D. Hoiem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haracterizing edges"/>
          <p:cNvSpPr txBox="1">
            <a:spLocks noGrp="1"/>
          </p:cNvSpPr>
          <p:nvPr>
            <p:ph type="title"/>
          </p:nvPr>
        </p:nvSpPr>
        <p:spPr>
          <a:prstGeom prst="rect">
            <a:avLst/>
          </a:prstGeom>
        </p:spPr>
        <p:txBody>
          <a:bodyPr/>
          <a:lstStyle>
            <a:lvl1pPr>
              <a:defRPr sz="5600"/>
            </a:lvl1pPr>
          </a:lstStyle>
          <a:p>
            <a:r>
              <a:t>Characterizing edges</a:t>
            </a:r>
          </a:p>
        </p:txBody>
      </p:sp>
      <p:sp>
        <p:nvSpPr>
          <p:cNvPr id="248" name="An edge is a place of rapid change in the image intensity function"/>
          <p:cNvSpPr txBox="1">
            <a:spLocks noGrp="1"/>
          </p:cNvSpPr>
          <p:nvPr>
            <p:ph idx="1"/>
          </p:nvPr>
        </p:nvSpPr>
        <p:spPr>
          <a:prstGeom prst="rect">
            <a:avLst/>
          </a:prstGeom>
        </p:spPr>
        <p:txBody>
          <a:bodyPr/>
          <a:lstStyle>
            <a:lvl1pPr marL="661736" indent="-661736">
              <a:spcBef>
                <a:spcPts val="700"/>
              </a:spcBef>
              <a:defRPr sz="4400"/>
            </a:lvl1pPr>
          </a:lstStyle>
          <a:p>
            <a:r>
              <a:t>An edge is a place of rapid change in the image intensity function</a:t>
            </a:r>
          </a:p>
        </p:txBody>
      </p:sp>
      <p:pic>
        <p:nvPicPr>
          <p:cNvPr id="249" name="step_edge2" descr="step_edge2"/>
          <p:cNvPicPr>
            <a:picLocks noChangeAspect="1"/>
          </p:cNvPicPr>
          <p:nvPr/>
        </p:nvPicPr>
        <p:blipFill>
          <a:blip r:embed="rId2"/>
          <a:stretch>
            <a:fillRect/>
          </a:stretch>
        </p:blipFill>
        <p:spPr>
          <a:xfrm>
            <a:off x="2492850" y="4118186"/>
            <a:ext cx="3901442" cy="2962206"/>
          </a:xfrm>
          <a:prstGeom prst="rect">
            <a:avLst/>
          </a:prstGeom>
          <a:ln w="12700">
            <a:solidFill>
              <a:srgbClr val="000000"/>
            </a:solidFill>
          </a:ln>
        </p:spPr>
      </p:pic>
      <p:sp>
        <p:nvSpPr>
          <p:cNvPr id="250" name="Line"/>
          <p:cNvSpPr/>
          <p:nvPr/>
        </p:nvSpPr>
        <p:spPr>
          <a:xfrm>
            <a:off x="2492851" y="5635414"/>
            <a:ext cx="3901441" cy="1"/>
          </a:xfrm>
          <a:prstGeom prst="line">
            <a:avLst/>
          </a:prstGeom>
          <a:ln w="50800">
            <a:solidFill>
              <a:srgbClr val="FF0000"/>
            </a:solidFill>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sp>
        <p:nvSpPr>
          <p:cNvPr id="251" name="image"/>
          <p:cNvSpPr txBox="1"/>
          <p:nvPr/>
        </p:nvSpPr>
        <p:spPr>
          <a:xfrm>
            <a:off x="3866461" y="3576321"/>
            <a:ext cx="1091002"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3400"/>
            </a:lvl1pPr>
          </a:lstStyle>
          <a:p>
            <a:r>
              <a:t>image</a:t>
            </a:r>
          </a:p>
        </p:txBody>
      </p:sp>
      <p:sp>
        <p:nvSpPr>
          <p:cNvPr id="252" name="Rectangle"/>
          <p:cNvSpPr/>
          <p:nvPr/>
        </p:nvSpPr>
        <p:spPr>
          <a:xfrm>
            <a:off x="6719410" y="4118187"/>
            <a:ext cx="3899184" cy="2964463"/>
          </a:xfrm>
          <a:prstGeom prst="rect">
            <a:avLst/>
          </a:prstGeom>
          <a:solidFill>
            <a:srgbClr val="8D9092"/>
          </a:solidFill>
          <a:ln w="12700">
            <a:solidFill>
              <a:srgbClr val="000000"/>
            </a:solidFill>
          </a:ln>
        </p:spPr>
        <p:txBody>
          <a:bodyPr lIns="50800" tIns="50800" rIns="50800" bIns="50800" anchor="ctr"/>
          <a:lstStyle/>
          <a:p>
            <a:endParaRPr/>
          </a:p>
        </p:txBody>
      </p:sp>
      <p:sp>
        <p:nvSpPr>
          <p:cNvPr id="253" name="Line"/>
          <p:cNvSpPr/>
          <p:nvPr/>
        </p:nvSpPr>
        <p:spPr>
          <a:xfrm>
            <a:off x="6719411" y="4551679"/>
            <a:ext cx="2059095" cy="2289388"/>
          </a:xfrm>
          <a:custGeom>
            <a:avLst/>
            <a:gdLst/>
            <a:ahLst/>
            <a:cxnLst>
              <a:cxn ang="0">
                <a:pos x="wd2" y="hd2"/>
              </a:cxn>
              <a:cxn ang="5400000">
                <a:pos x="wd2" y="hd2"/>
              </a:cxn>
              <a:cxn ang="10800000">
                <a:pos x="wd2" y="hd2"/>
              </a:cxn>
              <a:cxn ang="16200000">
                <a:pos x="wd2" y="hd2"/>
              </a:cxn>
            </a:cxnLst>
            <a:rect l="0" t="0" r="r" b="b"/>
            <a:pathLst>
              <a:path w="21600" h="21579" extrusionOk="0">
                <a:moveTo>
                  <a:pt x="0" y="0"/>
                </a:moveTo>
                <a:cubicBezTo>
                  <a:pt x="0" y="0"/>
                  <a:pt x="5968" y="0"/>
                  <a:pt x="7484" y="0"/>
                </a:cubicBezTo>
                <a:cubicBezTo>
                  <a:pt x="9000" y="0"/>
                  <a:pt x="9592" y="596"/>
                  <a:pt x="10303" y="2745"/>
                </a:cubicBezTo>
                <a:cubicBezTo>
                  <a:pt x="11013" y="4895"/>
                  <a:pt x="11368" y="9449"/>
                  <a:pt x="11653" y="12322"/>
                </a:cubicBezTo>
                <a:cubicBezTo>
                  <a:pt x="11937" y="15194"/>
                  <a:pt x="12339" y="18216"/>
                  <a:pt x="13003" y="19727"/>
                </a:cubicBezTo>
                <a:cubicBezTo>
                  <a:pt x="13666" y="21238"/>
                  <a:pt x="14258" y="21302"/>
                  <a:pt x="15632" y="21451"/>
                </a:cubicBezTo>
                <a:cubicBezTo>
                  <a:pt x="17005" y="21600"/>
                  <a:pt x="20368" y="21557"/>
                  <a:pt x="21600" y="21579"/>
                </a:cubicBezTo>
              </a:path>
            </a:pathLst>
          </a:custGeom>
          <a:ln w="12700">
            <a:solidFill>
              <a:srgbClr val="000000"/>
            </a:solidFill>
          </a:ln>
        </p:spPr>
        <p:txBody>
          <a:bodyPr lIns="50800" tIns="50800" rIns="50800" bIns="50800" anchor="ctr"/>
          <a:lstStyle/>
          <a:p>
            <a:endParaRPr/>
          </a:p>
        </p:txBody>
      </p:sp>
      <p:sp>
        <p:nvSpPr>
          <p:cNvPr id="254" name="Line"/>
          <p:cNvSpPr/>
          <p:nvPr/>
        </p:nvSpPr>
        <p:spPr>
          <a:xfrm flipH="1">
            <a:off x="8561758" y="4551679"/>
            <a:ext cx="2059095" cy="2289388"/>
          </a:xfrm>
          <a:custGeom>
            <a:avLst/>
            <a:gdLst/>
            <a:ahLst/>
            <a:cxnLst>
              <a:cxn ang="0">
                <a:pos x="wd2" y="hd2"/>
              </a:cxn>
              <a:cxn ang="5400000">
                <a:pos x="wd2" y="hd2"/>
              </a:cxn>
              <a:cxn ang="10800000">
                <a:pos x="wd2" y="hd2"/>
              </a:cxn>
              <a:cxn ang="16200000">
                <a:pos x="wd2" y="hd2"/>
              </a:cxn>
            </a:cxnLst>
            <a:rect l="0" t="0" r="r" b="b"/>
            <a:pathLst>
              <a:path w="21600" h="21579" extrusionOk="0">
                <a:moveTo>
                  <a:pt x="0" y="0"/>
                </a:moveTo>
                <a:cubicBezTo>
                  <a:pt x="0" y="0"/>
                  <a:pt x="5968" y="0"/>
                  <a:pt x="7484" y="0"/>
                </a:cubicBezTo>
                <a:cubicBezTo>
                  <a:pt x="9000" y="0"/>
                  <a:pt x="9592" y="596"/>
                  <a:pt x="10303" y="2745"/>
                </a:cubicBezTo>
                <a:cubicBezTo>
                  <a:pt x="11013" y="4895"/>
                  <a:pt x="11368" y="9449"/>
                  <a:pt x="11653" y="12322"/>
                </a:cubicBezTo>
                <a:cubicBezTo>
                  <a:pt x="11937" y="15194"/>
                  <a:pt x="12339" y="18216"/>
                  <a:pt x="13003" y="19727"/>
                </a:cubicBezTo>
                <a:cubicBezTo>
                  <a:pt x="13666" y="21238"/>
                  <a:pt x="14258" y="21302"/>
                  <a:pt x="15632" y="21451"/>
                </a:cubicBezTo>
                <a:cubicBezTo>
                  <a:pt x="17005" y="21600"/>
                  <a:pt x="20368" y="21557"/>
                  <a:pt x="21600" y="21579"/>
                </a:cubicBezTo>
              </a:path>
            </a:pathLst>
          </a:custGeom>
          <a:ln w="12700">
            <a:solidFill>
              <a:srgbClr val="000000"/>
            </a:solidFill>
          </a:ln>
        </p:spPr>
        <p:txBody>
          <a:bodyPr lIns="50800" tIns="50800" rIns="50800" bIns="50800" anchor="ctr"/>
          <a:lstStyle/>
          <a:p>
            <a:endParaRPr/>
          </a:p>
        </p:txBody>
      </p:sp>
      <p:sp>
        <p:nvSpPr>
          <p:cNvPr id="255" name="intensity function (along horizontal scanline)"/>
          <p:cNvSpPr txBox="1"/>
          <p:nvPr/>
        </p:nvSpPr>
        <p:spPr>
          <a:xfrm>
            <a:off x="6428304" y="3142544"/>
            <a:ext cx="4420439" cy="11079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3300"/>
            </a:pPr>
            <a:r>
              <a:rPr sz="3300"/>
              <a:t>intensity function</a:t>
            </a:r>
            <a:br>
              <a:rPr sz="3300"/>
            </a:br>
            <a:r>
              <a:rPr sz="3300"/>
              <a:t>(along horizontal scanline)</a:t>
            </a:r>
          </a:p>
        </p:txBody>
      </p:sp>
      <p:sp>
        <p:nvSpPr>
          <p:cNvPr id="256" name="Rectangle"/>
          <p:cNvSpPr/>
          <p:nvPr/>
        </p:nvSpPr>
        <p:spPr>
          <a:xfrm>
            <a:off x="10945972" y="4219787"/>
            <a:ext cx="3899183" cy="2964463"/>
          </a:xfrm>
          <a:prstGeom prst="rect">
            <a:avLst/>
          </a:prstGeom>
          <a:solidFill>
            <a:srgbClr val="8D9092"/>
          </a:solidFill>
          <a:ln w="12700">
            <a:solidFill>
              <a:srgbClr val="000000"/>
            </a:solidFill>
          </a:ln>
        </p:spPr>
        <p:txBody>
          <a:bodyPr lIns="50800" tIns="50800" rIns="50800" bIns="50800" anchor="ctr"/>
          <a:lstStyle/>
          <a:p>
            <a:endParaRPr/>
          </a:p>
        </p:txBody>
      </p:sp>
      <p:grpSp>
        <p:nvGrpSpPr>
          <p:cNvPr id="259" name="Group"/>
          <p:cNvGrpSpPr/>
          <p:nvPr/>
        </p:nvGrpSpPr>
        <p:grpSpPr>
          <a:xfrm>
            <a:off x="10945972" y="4287519"/>
            <a:ext cx="3901441" cy="2817708"/>
            <a:chOff x="0" y="0"/>
            <a:chExt cx="3901440" cy="2817706"/>
          </a:xfrm>
        </p:grpSpPr>
        <p:sp>
          <p:nvSpPr>
            <p:cNvPr id="257" name="Line"/>
            <p:cNvSpPr/>
            <p:nvPr/>
          </p:nvSpPr>
          <p:spPr>
            <a:xfrm>
              <a:off x="0" y="1408853"/>
              <a:ext cx="2052321" cy="14088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41" y="34"/>
                    <a:pt x="5489" y="0"/>
                    <a:pt x="6844" y="206"/>
                  </a:cubicBezTo>
                  <a:cubicBezTo>
                    <a:pt x="8198" y="411"/>
                    <a:pt x="8341" y="1954"/>
                    <a:pt x="8412" y="2880"/>
                  </a:cubicBezTo>
                  <a:cubicBezTo>
                    <a:pt x="8483" y="3806"/>
                    <a:pt x="9077" y="11589"/>
                    <a:pt x="9481" y="14709"/>
                  </a:cubicBezTo>
                  <a:cubicBezTo>
                    <a:pt x="9885" y="17829"/>
                    <a:pt x="10408" y="21600"/>
                    <a:pt x="10907" y="21600"/>
                  </a:cubicBezTo>
                  <a:cubicBezTo>
                    <a:pt x="11477" y="21600"/>
                    <a:pt x="11976" y="18377"/>
                    <a:pt x="12547" y="14811"/>
                  </a:cubicBezTo>
                  <a:cubicBezTo>
                    <a:pt x="12974" y="11760"/>
                    <a:pt x="12950" y="5657"/>
                    <a:pt x="13402" y="3291"/>
                  </a:cubicBezTo>
                  <a:cubicBezTo>
                    <a:pt x="13806" y="823"/>
                    <a:pt x="13901" y="960"/>
                    <a:pt x="15255" y="514"/>
                  </a:cubicBezTo>
                  <a:cubicBezTo>
                    <a:pt x="16610" y="69"/>
                    <a:pt x="20293" y="171"/>
                    <a:pt x="21600" y="103"/>
                  </a:cubicBezTo>
                </a:path>
              </a:pathLst>
            </a:custGeom>
            <a:noFill/>
            <a:ln w="12700" cap="flat">
              <a:solidFill>
                <a:srgbClr val="000000"/>
              </a:solidFill>
              <a:prstDash val="solid"/>
              <a:round/>
            </a:ln>
            <a:effectLst/>
          </p:spPr>
          <p:txBody>
            <a:bodyPr wrap="square" lIns="50800" tIns="50800" rIns="50800" bIns="50800" numCol="1" anchor="ctr">
              <a:noAutofit/>
            </a:bodyPr>
            <a:lstStyle/>
            <a:p>
              <a:endParaRPr/>
            </a:p>
          </p:txBody>
        </p:sp>
        <p:sp>
          <p:nvSpPr>
            <p:cNvPr id="258" name="Line"/>
            <p:cNvSpPr/>
            <p:nvPr/>
          </p:nvSpPr>
          <p:spPr>
            <a:xfrm rot="10800000" flipH="1">
              <a:off x="1849120" y="-1"/>
              <a:ext cx="2052321" cy="14088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41" y="34"/>
                    <a:pt x="5489" y="0"/>
                    <a:pt x="6844" y="206"/>
                  </a:cubicBezTo>
                  <a:cubicBezTo>
                    <a:pt x="8198" y="411"/>
                    <a:pt x="8341" y="1954"/>
                    <a:pt x="8412" y="2880"/>
                  </a:cubicBezTo>
                  <a:cubicBezTo>
                    <a:pt x="8483" y="3806"/>
                    <a:pt x="9077" y="11589"/>
                    <a:pt x="9481" y="14709"/>
                  </a:cubicBezTo>
                  <a:cubicBezTo>
                    <a:pt x="9885" y="17829"/>
                    <a:pt x="10408" y="21600"/>
                    <a:pt x="10907" y="21600"/>
                  </a:cubicBezTo>
                  <a:cubicBezTo>
                    <a:pt x="11477" y="21600"/>
                    <a:pt x="11976" y="18377"/>
                    <a:pt x="12547" y="14811"/>
                  </a:cubicBezTo>
                  <a:cubicBezTo>
                    <a:pt x="12974" y="11760"/>
                    <a:pt x="12950" y="5657"/>
                    <a:pt x="13402" y="3291"/>
                  </a:cubicBezTo>
                  <a:cubicBezTo>
                    <a:pt x="13806" y="823"/>
                    <a:pt x="13901" y="960"/>
                    <a:pt x="15255" y="514"/>
                  </a:cubicBezTo>
                  <a:cubicBezTo>
                    <a:pt x="16610" y="69"/>
                    <a:pt x="20293" y="171"/>
                    <a:pt x="21600" y="103"/>
                  </a:cubicBezTo>
                </a:path>
              </a:pathLst>
            </a:custGeom>
            <a:noFill/>
            <a:ln w="12700" cap="flat">
              <a:solidFill>
                <a:srgbClr val="000000"/>
              </a:solidFill>
              <a:prstDash val="solid"/>
              <a:round/>
            </a:ln>
            <a:effectLst/>
          </p:spPr>
          <p:txBody>
            <a:bodyPr wrap="square" lIns="50800" tIns="50800" rIns="50800" bIns="50800" numCol="1" anchor="ctr">
              <a:noAutofit/>
            </a:bodyPr>
            <a:lstStyle/>
            <a:p>
              <a:endParaRPr/>
            </a:p>
          </p:txBody>
        </p:sp>
      </p:grpSp>
      <p:sp>
        <p:nvSpPr>
          <p:cNvPr id="260" name="first derivative"/>
          <p:cNvSpPr txBox="1"/>
          <p:nvPr/>
        </p:nvSpPr>
        <p:spPr>
          <a:xfrm>
            <a:off x="11519707" y="3608070"/>
            <a:ext cx="2751712"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3800"/>
            </a:lvl1pPr>
          </a:lstStyle>
          <a:p>
            <a:r>
              <a:t>first derivative</a:t>
            </a:r>
          </a:p>
        </p:txBody>
      </p:sp>
      <p:sp>
        <p:nvSpPr>
          <p:cNvPr id="261" name="Line"/>
          <p:cNvSpPr/>
          <p:nvPr/>
        </p:nvSpPr>
        <p:spPr>
          <a:xfrm flipH="1" flipV="1">
            <a:off x="12029705" y="7152640"/>
            <a:ext cx="325121" cy="1192108"/>
          </a:xfrm>
          <a:prstGeom prst="line">
            <a:avLst/>
          </a:prstGeom>
          <a:ln w="12700">
            <a:solidFill>
              <a:srgbClr val="000000"/>
            </a:solidFill>
            <a:tailEnd type="triangle"/>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sp>
        <p:nvSpPr>
          <p:cNvPr id="262" name="Line"/>
          <p:cNvSpPr/>
          <p:nvPr/>
        </p:nvSpPr>
        <p:spPr>
          <a:xfrm flipV="1">
            <a:off x="13546932" y="4660053"/>
            <a:ext cx="325121" cy="3684694"/>
          </a:xfrm>
          <a:prstGeom prst="line">
            <a:avLst/>
          </a:prstGeom>
          <a:ln w="12700">
            <a:solidFill>
              <a:srgbClr val="000000"/>
            </a:solidFill>
            <a:tailEnd type="triangle"/>
          </a:ln>
        </p:spPr>
        <p:txBody>
          <a:bodyPr lIns="50800" tIns="50800" rIns="50800" bIns="50800" anchor="ctr"/>
          <a:lstStyle/>
          <a:p>
            <a:pPr algn="l" defTabSz="457200">
              <a:defRPr sz="1600">
                <a:solidFill>
                  <a:srgbClr val="000000"/>
                </a:solidFill>
                <a:uFillTx/>
                <a:latin typeface="+mj-lt"/>
                <a:ea typeface="+mj-ea"/>
                <a:cs typeface="+mj-cs"/>
                <a:sym typeface="Helvetica"/>
              </a:defRPr>
            </a:pPr>
            <a:endParaRPr sz="1600"/>
          </a:p>
        </p:txBody>
      </p:sp>
      <p:sp>
        <p:nvSpPr>
          <p:cNvPr id="263" name="edges correspond to extrema of derivative"/>
          <p:cNvSpPr txBox="1"/>
          <p:nvPr/>
        </p:nvSpPr>
        <p:spPr>
          <a:xfrm>
            <a:off x="11167092" y="8299592"/>
            <a:ext cx="3739162" cy="11387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3400"/>
            </a:pPr>
            <a:r>
              <a:rPr sz="3400"/>
              <a:t>edges correspond to</a:t>
            </a:r>
            <a:br>
              <a:rPr sz="3400"/>
            </a:br>
            <a:r>
              <a:rPr sz="3400"/>
              <a:t>extrema of derivative</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frac{\partial^2}{\partial x^2} (h \star f)$&#13;&#10;\end{document}&#13;&#10;"/>
  <p:tag name="EXTERNALNAME" val="Edittex"/>
  <p:tag name="BLEND" val="False"/>
  <p:tag name="TRANSPARENT" val="False"/>
  <p:tag name="BITMAPFORMAT" val="bmpmono"/>
  <p:tag name="DEBUGINTERACTIVE" val="True"/>
  <p:tag name="ORIGWIDTH" val="348.2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f$&#13;&#10;\end{document}&#13;&#10;"/>
  <p:tag name="EXTERNALNAME" val="Edittex"/>
  <p:tag name="BLEND" val="False"/>
  <p:tag name="TRANSPARENT" val="False"/>
  <p:tag name="BITMAPFORMAT" val="bmpmono"/>
  <p:tag name="DEBUGINTERACTIVE" val="True"/>
  <p:tag name="ORIGWIDTH" val="40.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frac{\partial^2}{\partial x^2} h$&#13;&#10;\end{document}&#13;&#10;"/>
  <p:tag name="EXTERNALNAME" val="Edittex"/>
  <p:tag name="BLEND" val="False"/>
  <p:tag name="TRANSPARENT" val="False"/>
  <p:tag name="BITMAPFORMAT" val="bmpmono"/>
  <p:tag name="DEBUGINTERACTIVE" val="True"/>
  <p:tag name="ORIGWIDTH" val="161.12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frac{\partial^2}{\partial x^2} h) \star f$&#13;&#10;\end{document}&#13;&#10;"/>
  <p:tag name="EXTERNALNAME" val="Edittex"/>
  <p:tag name="BLEND" val="False"/>
  <p:tag name="TRANSPARENT" val="False"/>
  <p:tag name="BITMAPFORMAT" val="bmpmono"/>
  <p:tag name="DEBUGINTERACTIVE" val="True"/>
  <p:tag name="ORIGWIDTH" val="348.25"/>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13;&#10;h_\sigma(u,v) = \frac{1}{2 \pi \sigma^2} e^{-\frac{u^2+v^2}{2\sigma^2}}&#13;&#10;\]&#13;&#10;\end{document}&#13;&#10;"/>
  <p:tag name="EXTERNALNAME" val="Edittex"/>
  <p:tag name="BLEND" val="False"/>
  <p:tag name="TRANSPARENT" val="False"/>
  <p:tag name="BITMAPFORMAT" val="bmpmono"/>
  <p:tag name="DEBUGINTERACTIVE" val="True"/>
  <p:tag name="ORIGWIDTH" val="858.625"/>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13;&#10;\nabla^2 h_\sigma (u,v)&#13;&#10;\]&#13;&#10;\end{document}&#13;&#10;"/>
  <p:tag name="EXTERNALNAME" val="Edittex"/>
  <p:tag name="BLEND" val="False"/>
  <p:tag name="TRANSPARENT" val="False"/>
  <p:tag name="BITMAPFORMAT" val="bmpmono"/>
  <p:tag name="DEBUGINTERACTIVE" val="True"/>
  <p:tag name="ORIGWIDTH" val="378"/>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13;&#10;\nabla^2 &#13;&#10;\]&#13;&#10;\end{document}&#13;&#10;"/>
  <p:tag name="EXTERNALNAME" val="Edittex"/>
  <p:tag name="BLEND" val="False"/>
  <p:tag name="TRANSPARENT" val="False"/>
  <p:tag name="BITMAPFORMAT" val="bmpmono"/>
  <p:tag name="DEBUGINTERACTIVE" val="True"/>
  <p:tag name="ORIGWIDTH" val="100.75"/>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nabla^2 f = \frac{\partial^2 f}{\partial x^2} + \frac{\partial^2 f}{\partial y^2}$&#13;&#10;\end{document}&#13;&#10;"/>
  <p:tag name="EXTERNALNAME" val="Edittex"/>
  <p:tag name="BLEND" val="False"/>
  <p:tag name="TRANSPARENT" val="False"/>
  <p:tag name="BITMAPFORMAT" val="bmpmono"/>
  <p:tag name="DEBUGINTERACTIVE" val="True"/>
  <p:tag name="ORIGWIDTH" val="611.125"/>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13;&#10;\frac{\partial}{\partial x} h_\sigma(u,v)&#13;&#10;\]&#13;&#10;\end{document}&#13;&#10;"/>
  <p:tag name="EXTERNALNAME" val="Edittex"/>
  <p:tag name="BLEND" val="False"/>
  <p:tag name="TRANSPARENT" val="False"/>
  <p:tag name="KEEPFILES" val="False"/>
  <p:tag name="DEBUGPAUSE" val="False"/>
  <p:tag name="RESOLUTION" val="300"/>
  <p:tag name="BITMAPFORMAT" val="bmpmono"/>
  <p:tag name="DEBUGINTERACTIVE" val="True"/>
  <p:tag name="ORIGWIDTH" val="370.75"/>
  <p:tag name="PICTUREFILESIZE" val="9578"/>
</p:tagLst>
</file>

<file path=ppt/theme/theme1.xml><?xml version="1.0" encoding="utf-8"?>
<a:theme xmlns:a="http://schemas.openxmlformats.org/drawingml/2006/main" name="Theme1">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023F76B6-653C-8342-9A6E-C43D05800133}" vid="{275F64F7-4331-5147-A7DD-3D44587146B1}"/>
    </a:ext>
  </a:ext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669AA4"/>
      </a:accent1>
      <a:accent2>
        <a:srgbClr val="930706"/>
      </a:accent2>
      <a:accent3>
        <a:srgbClr val="C5C6C7"/>
      </a:accent3>
      <a:accent4>
        <a:srgbClr val="7C3B03"/>
      </a:accent4>
      <a:accent5>
        <a:srgbClr val="B8CACF"/>
      </a:accent5>
      <a:accent6>
        <a:srgbClr val="850605"/>
      </a:accent6>
      <a:hlink>
        <a:srgbClr val="0000FF"/>
      </a:hlink>
      <a:folHlink>
        <a:srgbClr val="FF00FF"/>
      </a:folHlink>
    </a:clrScheme>
    <a:fontScheme name="Default">
      <a:majorFont>
        <a:latin typeface="Helvetica"/>
        <a:ea typeface="Helvetica"/>
        <a:cs typeface="Helvetica"/>
      </a:majorFont>
      <a:minorFont>
        <a:latin typeface="Malgun Gothic"/>
        <a:ea typeface="Malgun Gothic"/>
        <a:cs typeface="Malgun Gothic"/>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D9092"/>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924705"/>
            </a:solidFill>
            <a:effectLst/>
            <a:uFill>
              <a:solidFill>
                <a:srgbClr val="924705"/>
              </a:solidFill>
            </a:uFill>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924705"/>
            </a:solidFill>
            <a:effectLst/>
            <a:uFill>
              <a:solidFill>
                <a:srgbClr val="924705"/>
              </a:solidFill>
            </a:uFill>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Theme1</Template>
  <TotalTime>249</TotalTime>
  <Words>1834</Words>
  <Application>Microsoft Macintosh PowerPoint</Application>
  <PresentationFormat>Custom</PresentationFormat>
  <Paragraphs>311</Paragraphs>
  <Slides>60</Slides>
  <Notes>4</Notes>
  <HiddenSlides>4</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70" baseType="lpstr">
      <vt:lpstr>Arial</vt:lpstr>
      <vt:lpstr>Avenir</vt:lpstr>
      <vt:lpstr>Calibri</vt:lpstr>
      <vt:lpstr>Calibri Light</vt:lpstr>
      <vt:lpstr>Cambria Math</vt:lpstr>
      <vt:lpstr>Courier New</vt:lpstr>
      <vt:lpstr>Symbol</vt:lpstr>
      <vt:lpstr>Wingdings</vt:lpstr>
      <vt:lpstr>Theme1</vt:lpstr>
      <vt:lpstr>Photo Editor Photo</vt:lpstr>
      <vt:lpstr>Edge / Boundary Detection</vt:lpstr>
      <vt:lpstr>Edge detection</vt:lpstr>
      <vt:lpstr>Why do we care about edges?</vt:lpstr>
      <vt:lpstr>Origin of Edges</vt:lpstr>
      <vt:lpstr>Closeup of edges</vt:lpstr>
      <vt:lpstr>Closeup of edges</vt:lpstr>
      <vt:lpstr>Closeup of edges</vt:lpstr>
      <vt:lpstr>Closeup of edges</vt:lpstr>
      <vt:lpstr>Characterizing edges</vt:lpstr>
      <vt:lpstr>Intensity profile</vt:lpstr>
      <vt:lpstr>With a little Gaussian noise</vt:lpstr>
      <vt:lpstr>Effects of noise</vt:lpstr>
      <vt:lpstr>Effects of noise</vt:lpstr>
      <vt:lpstr>Solution: smooth first</vt:lpstr>
      <vt:lpstr>Derivative theorem of convolution</vt:lpstr>
      <vt:lpstr>Derivative of Gaussian filter</vt:lpstr>
      <vt:lpstr>Laplacian of Gaussian</vt:lpstr>
      <vt:lpstr>2D edge detection filters</vt:lpstr>
      <vt:lpstr>Tradeoff btw smoothing and localization</vt:lpstr>
      <vt:lpstr>Implementation issues</vt:lpstr>
      <vt:lpstr>Designing an edge detector</vt:lpstr>
      <vt:lpstr>Canny edge detector</vt:lpstr>
      <vt:lpstr>Note about Matlab’s Canny detector</vt:lpstr>
      <vt:lpstr>Example</vt:lpstr>
      <vt:lpstr>Derivative of Gaussian filter</vt:lpstr>
      <vt:lpstr>Compute Gradients (DoG)</vt:lpstr>
      <vt:lpstr>Get Orientation at Each Pixel</vt:lpstr>
      <vt:lpstr>Non-maximum suppression for each orientation</vt:lpstr>
      <vt:lpstr>Edge linking</vt:lpstr>
      <vt:lpstr>Sidebar: Bilinear Interpolation</vt:lpstr>
      <vt:lpstr>Sidebar: Interpolation options</vt:lpstr>
      <vt:lpstr>Before Non-max Suppression</vt:lpstr>
      <vt:lpstr>After non-max suppression</vt:lpstr>
      <vt:lpstr>Before Non-max Suppression</vt:lpstr>
      <vt:lpstr>After non-max suppression</vt:lpstr>
      <vt:lpstr>Hysteresis thresholding</vt:lpstr>
      <vt:lpstr>Hysteresis thresholding</vt:lpstr>
      <vt:lpstr>Final Canny Edges</vt:lpstr>
      <vt:lpstr>Canny edge detector</vt:lpstr>
      <vt:lpstr>Effect of σ (Gaussian kernel spread/size)</vt:lpstr>
      <vt:lpstr>Lines</vt:lpstr>
      <vt:lpstr>Edges are not lines</vt:lpstr>
      <vt:lpstr>Finding lines in an image</vt:lpstr>
      <vt:lpstr>The basic idea</vt:lpstr>
      <vt:lpstr>The basic idea</vt:lpstr>
      <vt:lpstr>The basic idea</vt:lpstr>
      <vt:lpstr>How do we represent lines?</vt:lpstr>
      <vt:lpstr>How do we represent lines?</vt:lpstr>
      <vt:lpstr>Hough space</vt:lpstr>
      <vt:lpstr>PowerPoint Presentation</vt:lpstr>
      <vt:lpstr>How does a point in image space vote?</vt:lpstr>
      <vt:lpstr>Magnified</vt:lpstr>
      <vt:lpstr>How do multiple points prefer one line?</vt:lpstr>
      <vt:lpstr>Magnified</vt:lpstr>
      <vt:lpstr>Hough Transform</vt:lpstr>
      <vt:lpstr>A simple example </vt:lpstr>
      <vt:lpstr>Extensions</vt:lpstr>
      <vt:lpstr>Circle Hough Transform</vt:lpstr>
      <vt:lpstr>Assignment #2</vt:lpstr>
      <vt:lpstr>Challenge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Edge / Boundary Detection</dc:title>
  <cp:lastModifiedBy>신 현준</cp:lastModifiedBy>
  <cp:revision>14</cp:revision>
  <dcterms:modified xsi:type="dcterms:W3CDTF">2022-10-04T08:15:20Z</dcterms:modified>
</cp:coreProperties>
</file>